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F828"/>
    <a:srgbClr val="ED1F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3648" y="620688"/>
            <a:ext cx="6624736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Проверим себя и оценим свои достижения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разделу «Здоровье и безопасность»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203848" y="2996952"/>
            <a:ext cx="1685072" cy="2167929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558924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r>
              <a:rPr lang="ru-RU" dirty="0" smtClean="0"/>
              <a:t>читель </a:t>
            </a:r>
            <a:r>
              <a:rPr lang="ru-RU" dirty="0" smtClean="0"/>
              <a:t>начальных классов </a:t>
            </a:r>
            <a:r>
              <a:rPr lang="ru-RU" dirty="0" smtClean="0"/>
              <a:t>: Киселева С.А.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1029" name="Picture 5" descr="C:\Users\Marina\Desktop\hello_html_245a4b5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96952"/>
            <a:ext cx="1800200" cy="2160240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475656" y="476672"/>
            <a:ext cx="7228674" cy="3456384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077" name="Picture 5" descr="https://365psd.com/images/istock/previews/8203/82038525-swimming-b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707904" y="4077072"/>
            <a:ext cx="2448272" cy="2450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403648" y="548680"/>
            <a:ext cx="7200800" cy="3692247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2531" name="Picture 3" descr="C:\Users\Marina\Downloads\imgonline-com-ua-Transparent-backgr-tc84j7UkhXWJJ0T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437112"/>
            <a:ext cx="7740352" cy="2248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115616" y="764704"/>
            <a:ext cx="7560840" cy="3384376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" name="Picture 4" descr="http://dutsadok.com.ua/clipart/ljudi/2031904184e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12160" y="3429000"/>
            <a:ext cx="2756197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267436" y="170447"/>
            <a:ext cx="6624736" cy="593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узел 2"/>
          <p:cNvSpPr/>
          <p:nvPr/>
        </p:nvSpPr>
        <p:spPr>
          <a:xfrm>
            <a:off x="4572000" y="2924944"/>
            <a:ext cx="360040" cy="360040"/>
          </a:xfrm>
          <a:prstGeom prst="flowChartConnector">
            <a:avLst/>
          </a:prstGeom>
          <a:solidFill>
            <a:srgbClr val="41F828"/>
          </a:solidFill>
          <a:ln>
            <a:solidFill>
              <a:srgbClr val="41F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4572000" y="3356992"/>
            <a:ext cx="360040" cy="360040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572000" y="3717032"/>
            <a:ext cx="360040" cy="360040"/>
          </a:xfrm>
          <a:prstGeom prst="flowChartConnector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4149080"/>
            <a:ext cx="360040" cy="360040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4572000" y="4581128"/>
            <a:ext cx="360040" cy="360040"/>
          </a:xfrm>
          <a:prstGeom prst="flowChartConnector">
            <a:avLst/>
          </a:prstGeom>
          <a:solidFill>
            <a:srgbClr val="41F828"/>
          </a:solidFill>
          <a:ln>
            <a:solidFill>
              <a:srgbClr val="41F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572000" y="908720"/>
            <a:ext cx="360040" cy="360040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572000" y="2564904"/>
            <a:ext cx="360040" cy="360040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572000" y="2132856"/>
            <a:ext cx="360040" cy="360040"/>
          </a:xfrm>
          <a:prstGeom prst="flowChartConnector">
            <a:avLst/>
          </a:prstGeom>
          <a:solidFill>
            <a:srgbClr val="41F828"/>
          </a:solidFill>
          <a:ln>
            <a:solidFill>
              <a:srgbClr val="41F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572000" y="1700808"/>
            <a:ext cx="360040" cy="360040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572000" y="1340768"/>
            <a:ext cx="360040" cy="360040"/>
          </a:xfrm>
          <a:prstGeom prst="flowChartConnector">
            <a:avLst/>
          </a:prstGeom>
          <a:solidFill>
            <a:srgbClr val="ED1FB2"/>
          </a:solidFill>
          <a:ln>
            <a:solidFill>
              <a:srgbClr val="ED1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7524328" y="5085184"/>
            <a:ext cx="1224136" cy="43204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5.infourok.ru/uploads/ex/0032/00027131-15d70727/2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36712"/>
            <a:ext cx="7772400" cy="136207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проверка и оценивание знаний по разделу «Здоровье и безопасность».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907704" y="404664"/>
            <a:ext cx="6742921" cy="3816424"/>
          </a:xfrm>
          <a:prstGeom prst="rect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  <p:pic>
        <p:nvPicPr>
          <p:cNvPr id="2052" name="Picture 4" descr="http://detsad-kitty.ru/uploads/posts/2014-08/1408961049_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93096"/>
            <a:ext cx="1813273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291786" y="332656"/>
            <a:ext cx="651830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259632" y="2996952"/>
            <a:ext cx="66967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dutsadok.com.ua/clipart/ljudi/2031904184e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940152" y="3689648"/>
            <a:ext cx="2756197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403648" y="476672"/>
            <a:ext cx="7127061" cy="3744416"/>
          </a:xfrm>
          <a:prstGeom prst="rect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  <p:pic>
        <p:nvPicPr>
          <p:cNvPr id="8195" name="Picture 3" descr="http://dutsadok.com.ua/clipart/ljudi/6199f83a006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553697"/>
            <a:ext cx="2160240" cy="3304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280319" y="476672"/>
            <a:ext cx="7563626" cy="3528392"/>
          </a:xfrm>
          <a:prstGeom prst="rect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  <p:pic>
        <p:nvPicPr>
          <p:cNvPr id="7171" name="Picture 3" descr="https://arhivurokov.ru/compedu/html/2018/10/29/i_5bd7264ee34cb/php0iXqnD_Prilozhenie-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44208" y="4365104"/>
            <a:ext cx="1942386" cy="2492896"/>
          </a:xfrm>
          <a:prstGeom prst="rect">
            <a:avLst/>
          </a:prstGeom>
          <a:noFill/>
        </p:spPr>
      </p:pic>
      <p:sp>
        <p:nvSpPr>
          <p:cNvPr id="4" name="Блок-схема: узел 3"/>
          <p:cNvSpPr/>
          <p:nvPr/>
        </p:nvSpPr>
        <p:spPr>
          <a:xfrm>
            <a:off x="2195736" y="2708920"/>
            <a:ext cx="432048" cy="43204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716016" y="2204864"/>
            <a:ext cx="432048" cy="43204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308304" y="3212976"/>
            <a:ext cx="432048" cy="432048"/>
          </a:xfrm>
          <a:prstGeom prst="flowChartConnector">
            <a:avLst/>
          </a:prstGeom>
          <a:solidFill>
            <a:srgbClr val="41F8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835696" y="332656"/>
            <a:ext cx="6789482" cy="3528392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147" name="Picture 3" descr="https://detimdoy12.edumsko.ru/uploads/3000/2986/section/196276/moem_ru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149080"/>
            <a:ext cx="2304256" cy="2360918"/>
          </a:xfrm>
          <a:prstGeom prst="rect">
            <a:avLst/>
          </a:prstGeom>
          <a:noFill/>
        </p:spPr>
      </p:pic>
      <p:pic>
        <p:nvPicPr>
          <p:cNvPr id="6149" name="Picture 5" descr="http://lepassetempsderose.l.e.pic.centerblog.net/9e854cd41ff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157192"/>
            <a:ext cx="1547987" cy="1323528"/>
          </a:xfrm>
          <a:prstGeom prst="rect">
            <a:avLst/>
          </a:prstGeom>
          <a:noFill/>
        </p:spPr>
      </p:pic>
      <p:pic>
        <p:nvPicPr>
          <p:cNvPr id="6151" name="Picture 7" descr="http://www.clipartbest.com/cliparts/dc8/58e/dc858eA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5" y="4077072"/>
            <a:ext cx="1405635" cy="1368152"/>
          </a:xfrm>
          <a:prstGeom prst="rect">
            <a:avLst/>
          </a:prstGeom>
          <a:noFill/>
        </p:spPr>
      </p:pic>
      <p:pic>
        <p:nvPicPr>
          <p:cNvPr id="6153" name="Picture 9" descr="http://defektolog.sad60.edusite.ru/images/0_928bc_516e021f_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4437112"/>
            <a:ext cx="221942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403648" y="548680"/>
            <a:ext cx="5256584" cy="4360112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124" name="Picture 4" descr="C:\Users\Marina\Downloads\imgonline-com-ua-Transparent-backgr-0VgqI8SljQ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12976"/>
            <a:ext cx="2016224" cy="2846434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331639" y="4941168"/>
            <a:ext cx="5400601" cy="985245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463342" y="908720"/>
            <a:ext cx="6925617" cy="475252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100" name="Picture 4" descr="C:\Users\Marina\Downloads\imgonline-com-ua-Transparent-backgr-U2dZx9RpRCweWu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1604690" cy="1661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33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света</cp:lastModifiedBy>
  <cp:revision>18</cp:revision>
  <dcterms:created xsi:type="dcterms:W3CDTF">2019-02-11T16:49:11Z</dcterms:created>
  <dcterms:modified xsi:type="dcterms:W3CDTF">2022-02-15T15:08:52Z</dcterms:modified>
</cp:coreProperties>
</file>