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78" r:id="rId3"/>
    <p:sldId id="262" r:id="rId4"/>
    <p:sldId id="266" r:id="rId5"/>
    <p:sldId id="274" r:id="rId6"/>
    <p:sldId id="282" r:id="rId7"/>
    <p:sldId id="280" r:id="rId8"/>
    <p:sldId id="269" r:id="rId9"/>
    <p:sldId id="283" r:id="rId10"/>
    <p:sldId id="272" r:id="rId11"/>
    <p:sldId id="285" r:id="rId12"/>
    <p:sldId id="284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66FF"/>
    <a:srgbClr val="6666FF"/>
    <a:srgbClr val="FF9900"/>
    <a:srgbClr val="66CCFF"/>
    <a:srgbClr val="33CCCC"/>
    <a:srgbClr val="CC3300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322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4266017-0323-4A8C-9FA9-B6449B9CC244}" type="datetimeFigureOut">
              <a:rPr lang="ru-RU"/>
              <a:pPr>
                <a:defRPr/>
              </a:pPr>
              <a:t>22.03.2022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CF7566C-DBAB-4932-8BE4-2B44884BD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FCEBA-D85F-4A45-A983-2AE73C3CE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60F27-0B45-484D-8FB4-1A1FB24B3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EC545-99E2-4812-9339-8343F6F81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E2D7C-D705-4D98-BDBD-946EEAC8A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97787-D8D3-4D2A-B874-094FD1FF2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B4669-C736-41CC-B26D-21187752F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1165081 w 794"/>
                <a:gd name="T1" fmla="*/ 213170 h 414"/>
                <a:gd name="T2" fmla="*/ 1041929 w 794"/>
                <a:gd name="T3" fmla="*/ 171664 h 414"/>
                <a:gd name="T4" fmla="*/ 816104 w 794"/>
                <a:gd name="T5" fmla="*/ 113430 h 414"/>
                <a:gd name="T6" fmla="*/ 104152 w 794"/>
                <a:gd name="T7" fmla="*/ 0 h 414"/>
                <a:gd name="T8" fmla="*/ 33591 w 794"/>
                <a:gd name="T9" fmla="*/ 10747 h 414"/>
                <a:gd name="T10" fmla="*/ 0 w 794"/>
                <a:gd name="T11" fmla="*/ 44832 h 414"/>
                <a:gd name="T12" fmla="*/ 40936 w 794"/>
                <a:gd name="T13" fmla="*/ 83723 h 414"/>
                <a:gd name="T14" fmla="*/ 836357 w 794"/>
                <a:gd name="T15" fmla="*/ 220863 h 414"/>
                <a:gd name="T16" fmla="*/ 1010635 w 794"/>
                <a:gd name="T17" fmla="*/ 212081 h 414"/>
                <a:gd name="T18" fmla="*/ 1151541 w 794"/>
                <a:gd name="T19" fmla="*/ 223440 h 414"/>
                <a:gd name="T20" fmla="*/ 1165081 w 794"/>
                <a:gd name="T21" fmla="*/ 213170 h 414"/>
                <a:gd name="T22" fmla="*/ 1165081 w 794"/>
                <a:gd name="T23" fmla="*/ 21317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555 w 1586"/>
                <a:gd name="T1" fmla="*/ 0 h 821"/>
                <a:gd name="T2" fmla="*/ 15107 w 1586"/>
                <a:gd name="T3" fmla="*/ 2167 h 821"/>
                <a:gd name="T4" fmla="*/ 16207 w 1586"/>
                <a:gd name="T5" fmla="*/ 2664 h 821"/>
                <a:gd name="T6" fmla="*/ 18003 w 1586"/>
                <a:gd name="T7" fmla="*/ 3307 h 821"/>
                <a:gd name="T8" fmla="*/ 17765 w 1586"/>
                <a:gd name="T9" fmla="*/ 3428 h 821"/>
                <a:gd name="T10" fmla="*/ 15320 w 1586"/>
                <a:gd name="T11" fmla="*/ 3286 h 821"/>
                <a:gd name="T12" fmla="*/ 12994 w 1586"/>
                <a:gd name="T13" fmla="*/ 3387 h 821"/>
                <a:gd name="T14" fmla="*/ 470 w 1586"/>
                <a:gd name="T15" fmla="*/ 1247 h 821"/>
                <a:gd name="T16" fmla="*/ 0 w 1586"/>
                <a:gd name="T17" fmla="*/ 627 h 821"/>
                <a:gd name="T18" fmla="*/ 521 w 1586"/>
                <a:gd name="T19" fmla="*/ 132 h 821"/>
                <a:gd name="T20" fmla="*/ 1555 w 1586"/>
                <a:gd name="T21" fmla="*/ 0 h 821"/>
                <a:gd name="T22" fmla="*/ 1555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1385 h 747"/>
                <a:gd name="T2" fmla="*/ 10653 w 1049"/>
                <a:gd name="T3" fmla="*/ 3186 h 747"/>
                <a:gd name="T4" fmla="*/ 10851 w 1049"/>
                <a:gd name="T5" fmla="*/ 2278 h 747"/>
                <a:gd name="T6" fmla="*/ 12121 w 1049"/>
                <a:gd name="T7" fmla="*/ 1801 h 747"/>
                <a:gd name="T8" fmla="*/ 901 w 1049"/>
                <a:gd name="T9" fmla="*/ 0 h 747"/>
                <a:gd name="T10" fmla="*/ 0 w 1049"/>
                <a:gd name="T11" fmla="*/ 540 h 747"/>
                <a:gd name="T12" fmla="*/ 0 w 1049"/>
                <a:gd name="T13" fmla="*/ 1385 h 747"/>
                <a:gd name="T14" fmla="*/ 0 w 1049"/>
                <a:gd name="T15" fmla="*/ 138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237 w 150"/>
                  <a:gd name="T1" fmla="*/ 0 h 173"/>
                  <a:gd name="T2" fmla="*/ 455 w 150"/>
                  <a:gd name="T3" fmla="*/ 294 h 173"/>
                  <a:gd name="T4" fmla="*/ 0 w 150"/>
                  <a:gd name="T5" fmla="*/ 768 h 173"/>
                  <a:gd name="T6" fmla="*/ 900 w 150"/>
                  <a:gd name="T7" fmla="*/ 710 h 173"/>
                  <a:gd name="T8" fmla="*/ 1160 w 150"/>
                  <a:gd name="T9" fmla="*/ 375 h 173"/>
                  <a:gd name="T10" fmla="*/ 1692 w 150"/>
                  <a:gd name="T11" fmla="*/ 119 h 173"/>
                  <a:gd name="T12" fmla="*/ 1237 w 150"/>
                  <a:gd name="T13" fmla="*/ 0 h 173"/>
                  <a:gd name="T14" fmla="*/ 123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787 w 1684"/>
                  <a:gd name="T1" fmla="*/ 0 h 880"/>
                  <a:gd name="T2" fmla="*/ 723 w 1684"/>
                  <a:gd name="T3" fmla="*/ 220 h 880"/>
                  <a:gd name="T4" fmla="*/ 0 w 1684"/>
                  <a:gd name="T5" fmla="*/ 878 h 880"/>
                  <a:gd name="T6" fmla="*/ 771 w 1684"/>
                  <a:gd name="T7" fmla="*/ 1515 h 880"/>
                  <a:gd name="T8" fmla="*/ 13548 w 1684"/>
                  <a:gd name="T9" fmla="*/ 3659 h 880"/>
                  <a:gd name="T10" fmla="*/ 16301 w 1684"/>
                  <a:gd name="T11" fmla="*/ 3526 h 880"/>
                  <a:gd name="T12" fmla="*/ 18531 w 1684"/>
                  <a:gd name="T13" fmla="*/ 3715 h 880"/>
                  <a:gd name="T14" fmla="*/ 19305 w 1684"/>
                  <a:gd name="T15" fmla="*/ 3414 h 880"/>
                  <a:gd name="T16" fmla="*/ 17216 w 1684"/>
                  <a:gd name="T17" fmla="*/ 2802 h 880"/>
                  <a:gd name="T18" fmla="*/ 16368 w 1684"/>
                  <a:gd name="T19" fmla="*/ 2164 h 880"/>
                  <a:gd name="T20" fmla="*/ 15699 w 1684"/>
                  <a:gd name="T21" fmla="*/ 2225 h 880"/>
                  <a:gd name="T22" fmla="*/ 16494 w 1684"/>
                  <a:gd name="T23" fmla="*/ 2802 h 880"/>
                  <a:gd name="T24" fmla="*/ 18089 w 1684"/>
                  <a:gd name="T25" fmla="*/ 3417 h 880"/>
                  <a:gd name="T26" fmla="*/ 16200 w 1684"/>
                  <a:gd name="T27" fmla="*/ 3322 h 880"/>
                  <a:gd name="T28" fmla="*/ 13972 w 1684"/>
                  <a:gd name="T29" fmla="*/ 3433 h 880"/>
                  <a:gd name="T30" fmla="*/ 14384 w 1684"/>
                  <a:gd name="T31" fmla="*/ 2742 h 880"/>
                  <a:gd name="T32" fmla="*/ 15339 w 1684"/>
                  <a:gd name="T33" fmla="*/ 2271 h 880"/>
                  <a:gd name="T34" fmla="*/ 14221 w 1684"/>
                  <a:gd name="T35" fmla="*/ 2330 h 880"/>
                  <a:gd name="T36" fmla="*/ 13354 w 1684"/>
                  <a:gd name="T37" fmla="*/ 2779 h 880"/>
                  <a:gd name="T38" fmla="*/ 13059 w 1684"/>
                  <a:gd name="T39" fmla="*/ 3341 h 880"/>
                  <a:gd name="T40" fmla="*/ 1228 w 1684"/>
                  <a:gd name="T41" fmla="*/ 1308 h 880"/>
                  <a:gd name="T42" fmla="*/ 915 w 1684"/>
                  <a:gd name="T43" fmla="*/ 907 h 880"/>
                  <a:gd name="T44" fmla="*/ 1180 w 1684"/>
                  <a:gd name="T45" fmla="*/ 403 h 880"/>
                  <a:gd name="T46" fmla="*/ 2484 w 1684"/>
                  <a:gd name="T47" fmla="*/ 0 h 880"/>
                  <a:gd name="T48" fmla="*/ 1787 w 1684"/>
                  <a:gd name="T49" fmla="*/ 0 h 880"/>
                  <a:gd name="T50" fmla="*/ 1787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148 w 1190"/>
                  <a:gd name="T1" fmla="*/ 0 h 500"/>
                  <a:gd name="T2" fmla="*/ 13640 w 1190"/>
                  <a:gd name="T3" fmla="*/ 2063 h 500"/>
                  <a:gd name="T4" fmla="*/ 12325 w 1190"/>
                  <a:gd name="T5" fmla="*/ 2105 h 500"/>
                  <a:gd name="T6" fmla="*/ 0 w 1190"/>
                  <a:gd name="T7" fmla="*/ 113 h 500"/>
                  <a:gd name="T8" fmla="*/ 1148 w 1190"/>
                  <a:gd name="T9" fmla="*/ 0 h 500"/>
                  <a:gd name="T10" fmla="*/ 1148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345 w 160"/>
                  <a:gd name="T1" fmla="*/ 0 h 335"/>
                  <a:gd name="T2" fmla="*/ 220 w 160"/>
                  <a:gd name="T3" fmla="*/ 439 h 335"/>
                  <a:gd name="T4" fmla="*/ 0 w 160"/>
                  <a:gd name="T5" fmla="*/ 944 h 335"/>
                  <a:gd name="T6" fmla="*/ 386 w 160"/>
                  <a:gd name="T7" fmla="*/ 1291 h 335"/>
                  <a:gd name="T8" fmla="*/ 1085 w 160"/>
                  <a:gd name="T9" fmla="*/ 1377 h 335"/>
                  <a:gd name="T10" fmla="*/ 880 w 160"/>
                  <a:gd name="T11" fmla="*/ 630 h 335"/>
                  <a:gd name="T12" fmla="*/ 1850 w 160"/>
                  <a:gd name="T13" fmla="*/ 72 h 335"/>
                  <a:gd name="T14" fmla="*/ 1345 w 160"/>
                  <a:gd name="T15" fmla="*/ 0 h 335"/>
                  <a:gd name="T16" fmla="*/ 1345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61 w 489"/>
                  <a:gd name="T1" fmla="*/ 146 h 296"/>
                  <a:gd name="T2" fmla="*/ 1797 w 489"/>
                  <a:gd name="T3" fmla="*/ 282 h 296"/>
                  <a:gd name="T4" fmla="*/ 3646 w 489"/>
                  <a:gd name="T5" fmla="*/ 584 h 296"/>
                  <a:gd name="T6" fmla="*/ 4951 w 489"/>
                  <a:gd name="T7" fmla="*/ 1035 h 296"/>
                  <a:gd name="T8" fmla="*/ 3668 w 489"/>
                  <a:gd name="T9" fmla="*/ 979 h 296"/>
                  <a:gd name="T10" fmla="*/ 1560 w 489"/>
                  <a:gd name="T11" fmla="*/ 621 h 296"/>
                  <a:gd name="T12" fmla="*/ 561 w 489"/>
                  <a:gd name="T13" fmla="*/ 341 h 296"/>
                  <a:gd name="T14" fmla="*/ 1200 w 489"/>
                  <a:gd name="T15" fmla="*/ 694 h 296"/>
                  <a:gd name="T16" fmla="*/ 3059 w 489"/>
                  <a:gd name="T17" fmla="*/ 1147 h 296"/>
                  <a:gd name="T18" fmla="*/ 5240 w 489"/>
                  <a:gd name="T19" fmla="*/ 1262 h 296"/>
                  <a:gd name="T20" fmla="*/ 5500 w 489"/>
                  <a:gd name="T21" fmla="*/ 953 h 296"/>
                  <a:gd name="T22" fmla="*/ 4433 w 489"/>
                  <a:gd name="T23" fmla="*/ 512 h 296"/>
                  <a:gd name="T24" fmla="*/ 1910 w 489"/>
                  <a:gd name="T25" fmla="*/ 73 h 296"/>
                  <a:gd name="T26" fmla="*/ 0 w 489"/>
                  <a:gd name="T27" fmla="*/ 0 h 296"/>
                  <a:gd name="T28" fmla="*/ 161 w 489"/>
                  <a:gd name="T29" fmla="*/ 146 h 296"/>
                  <a:gd name="T30" fmla="*/ 161 w 489"/>
                  <a:gd name="T31" fmla="*/ 146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155 w 794"/>
                <a:gd name="T1" fmla="*/ 35 h 414"/>
                <a:gd name="T2" fmla="*/ 139 w 794"/>
                <a:gd name="T3" fmla="*/ 28 h 414"/>
                <a:gd name="T4" fmla="*/ 109 w 794"/>
                <a:gd name="T5" fmla="*/ 18 h 414"/>
                <a:gd name="T6" fmla="*/ 13 w 794"/>
                <a:gd name="T7" fmla="*/ 0 h 414"/>
                <a:gd name="T8" fmla="*/ 5 w 794"/>
                <a:gd name="T9" fmla="*/ 2 h 414"/>
                <a:gd name="T10" fmla="*/ 0 w 794"/>
                <a:gd name="T11" fmla="*/ 8 h 414"/>
                <a:gd name="T12" fmla="*/ 5 w 794"/>
                <a:gd name="T13" fmla="*/ 14 h 414"/>
                <a:gd name="T14" fmla="*/ 112 w 794"/>
                <a:gd name="T15" fmla="*/ 37 h 414"/>
                <a:gd name="T16" fmla="*/ 135 w 794"/>
                <a:gd name="T17" fmla="*/ 35 h 414"/>
                <a:gd name="T18" fmla="*/ 154 w 794"/>
                <a:gd name="T19" fmla="*/ 37 h 414"/>
                <a:gd name="T20" fmla="*/ 155 w 794"/>
                <a:gd name="T21" fmla="*/ 35 h 414"/>
                <a:gd name="T22" fmla="*/ 155 w 794"/>
                <a:gd name="T23" fmla="*/ 3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0 w 1586"/>
                <a:gd name="T1" fmla="*/ 0 h 821"/>
                <a:gd name="T2" fmla="*/ 2 w 1586"/>
                <a:gd name="T3" fmla="*/ 0 h 821"/>
                <a:gd name="T4" fmla="*/ 2 w 1586"/>
                <a:gd name="T5" fmla="*/ 0 h 821"/>
                <a:gd name="T6" fmla="*/ 2 w 1586"/>
                <a:gd name="T7" fmla="*/ 0 h 821"/>
                <a:gd name="T8" fmla="*/ 2 w 1586"/>
                <a:gd name="T9" fmla="*/ 1 h 821"/>
                <a:gd name="T10" fmla="*/ 2 w 1586"/>
                <a:gd name="T11" fmla="*/ 0 h 821"/>
                <a:gd name="T12" fmla="*/ 2 w 1586"/>
                <a:gd name="T13" fmla="*/ 1 h 821"/>
                <a:gd name="T14" fmla="*/ 0 w 1586"/>
                <a:gd name="T15" fmla="*/ 0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0 h 747"/>
                <a:gd name="T2" fmla="*/ 2 w 1049"/>
                <a:gd name="T3" fmla="*/ 0 h 747"/>
                <a:gd name="T4" fmla="*/ 2 w 1049"/>
                <a:gd name="T5" fmla="*/ 0 h 747"/>
                <a:gd name="T6" fmla="*/ 2 w 1049"/>
                <a:gd name="T7" fmla="*/ 0 h 747"/>
                <a:gd name="T8" fmla="*/ 0 w 1049"/>
                <a:gd name="T9" fmla="*/ 0 h 747"/>
                <a:gd name="T10" fmla="*/ 0 w 1049"/>
                <a:gd name="T11" fmla="*/ 0 h 747"/>
                <a:gd name="T12" fmla="*/ 0 w 1049"/>
                <a:gd name="T13" fmla="*/ 0 h 747"/>
                <a:gd name="T14" fmla="*/ 0 w 1049"/>
                <a:gd name="T15" fmla="*/ 0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0 w 150"/>
                  <a:gd name="T1" fmla="*/ 0 h 173"/>
                  <a:gd name="T2" fmla="*/ 0 w 150"/>
                  <a:gd name="T3" fmla="*/ 0 h 173"/>
                  <a:gd name="T4" fmla="*/ 0 w 150"/>
                  <a:gd name="T5" fmla="*/ 0 h 173"/>
                  <a:gd name="T6" fmla="*/ 0 w 150"/>
                  <a:gd name="T7" fmla="*/ 0 h 173"/>
                  <a:gd name="T8" fmla="*/ 0 w 150"/>
                  <a:gd name="T9" fmla="*/ 0 h 173"/>
                  <a:gd name="T10" fmla="*/ 0 w 150"/>
                  <a:gd name="T11" fmla="*/ 0 h 173"/>
                  <a:gd name="T12" fmla="*/ 0 w 150"/>
                  <a:gd name="T13" fmla="*/ 0 h 173"/>
                  <a:gd name="T14" fmla="*/ 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0 w 1684"/>
                  <a:gd name="T1" fmla="*/ 0 h 880"/>
                  <a:gd name="T2" fmla="*/ 0 w 1684"/>
                  <a:gd name="T3" fmla="*/ 0 h 880"/>
                  <a:gd name="T4" fmla="*/ 0 w 1684"/>
                  <a:gd name="T5" fmla="*/ 0 h 880"/>
                  <a:gd name="T6" fmla="*/ 0 w 1684"/>
                  <a:gd name="T7" fmla="*/ 0 h 880"/>
                  <a:gd name="T8" fmla="*/ 2 w 1684"/>
                  <a:gd name="T9" fmla="*/ 1 h 880"/>
                  <a:gd name="T10" fmla="*/ 2 w 1684"/>
                  <a:gd name="T11" fmla="*/ 1 h 880"/>
                  <a:gd name="T12" fmla="*/ 2 w 1684"/>
                  <a:gd name="T13" fmla="*/ 1 h 880"/>
                  <a:gd name="T14" fmla="*/ 3 w 1684"/>
                  <a:gd name="T15" fmla="*/ 1 h 880"/>
                  <a:gd name="T16" fmla="*/ 2 w 1684"/>
                  <a:gd name="T17" fmla="*/ 0 h 880"/>
                  <a:gd name="T18" fmla="*/ 2 w 1684"/>
                  <a:gd name="T19" fmla="*/ 0 h 880"/>
                  <a:gd name="T20" fmla="*/ 2 w 1684"/>
                  <a:gd name="T21" fmla="*/ 0 h 880"/>
                  <a:gd name="T22" fmla="*/ 2 w 1684"/>
                  <a:gd name="T23" fmla="*/ 0 h 880"/>
                  <a:gd name="T24" fmla="*/ 2 w 1684"/>
                  <a:gd name="T25" fmla="*/ 1 h 880"/>
                  <a:gd name="T26" fmla="*/ 2 w 1684"/>
                  <a:gd name="T27" fmla="*/ 0 h 880"/>
                  <a:gd name="T28" fmla="*/ 2 w 1684"/>
                  <a:gd name="T29" fmla="*/ 1 h 880"/>
                  <a:gd name="T30" fmla="*/ 2 w 1684"/>
                  <a:gd name="T31" fmla="*/ 0 h 880"/>
                  <a:gd name="T32" fmla="*/ 2 w 1684"/>
                  <a:gd name="T33" fmla="*/ 0 h 880"/>
                  <a:gd name="T34" fmla="*/ 2 w 1684"/>
                  <a:gd name="T35" fmla="*/ 0 h 880"/>
                  <a:gd name="T36" fmla="*/ 2 w 1684"/>
                  <a:gd name="T37" fmla="*/ 0 h 880"/>
                  <a:gd name="T38" fmla="*/ 2 w 1684"/>
                  <a:gd name="T39" fmla="*/ 0 h 880"/>
                  <a:gd name="T40" fmla="*/ 0 w 1684"/>
                  <a:gd name="T41" fmla="*/ 0 h 880"/>
                  <a:gd name="T42" fmla="*/ 0 w 1684"/>
                  <a:gd name="T43" fmla="*/ 0 h 880"/>
                  <a:gd name="T44" fmla="*/ 0 w 1684"/>
                  <a:gd name="T45" fmla="*/ 0 h 880"/>
                  <a:gd name="T46" fmla="*/ 0 w 1684"/>
                  <a:gd name="T47" fmla="*/ 0 h 880"/>
                  <a:gd name="T48" fmla="*/ 0 w 1684"/>
                  <a:gd name="T49" fmla="*/ 0 h 880"/>
                  <a:gd name="T50" fmla="*/ 0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0 w 1190"/>
                  <a:gd name="T1" fmla="*/ 0 h 500"/>
                  <a:gd name="T2" fmla="*/ 2 w 1190"/>
                  <a:gd name="T3" fmla="*/ 0 h 500"/>
                  <a:gd name="T4" fmla="*/ 2 w 1190"/>
                  <a:gd name="T5" fmla="*/ 0 h 500"/>
                  <a:gd name="T6" fmla="*/ 0 w 1190"/>
                  <a:gd name="T7" fmla="*/ 0 h 500"/>
                  <a:gd name="T8" fmla="*/ 0 w 1190"/>
                  <a:gd name="T9" fmla="*/ 0 h 500"/>
                  <a:gd name="T10" fmla="*/ 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0 w 160"/>
                  <a:gd name="T1" fmla="*/ 0 h 335"/>
                  <a:gd name="T2" fmla="*/ 0 w 160"/>
                  <a:gd name="T3" fmla="*/ 0 h 335"/>
                  <a:gd name="T4" fmla="*/ 0 w 160"/>
                  <a:gd name="T5" fmla="*/ 0 h 335"/>
                  <a:gd name="T6" fmla="*/ 0 w 160"/>
                  <a:gd name="T7" fmla="*/ 0 h 335"/>
                  <a:gd name="T8" fmla="*/ 0 w 160"/>
                  <a:gd name="T9" fmla="*/ 0 h 335"/>
                  <a:gd name="T10" fmla="*/ 0 w 160"/>
                  <a:gd name="T11" fmla="*/ 0 h 335"/>
                  <a:gd name="T12" fmla="*/ 0 w 160"/>
                  <a:gd name="T13" fmla="*/ 0 h 335"/>
                  <a:gd name="T14" fmla="*/ 0 w 160"/>
                  <a:gd name="T15" fmla="*/ 0 h 335"/>
                  <a:gd name="T16" fmla="*/ 0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0 w 489"/>
                  <a:gd name="T3" fmla="*/ 0 h 296"/>
                  <a:gd name="T4" fmla="*/ 0 w 489"/>
                  <a:gd name="T5" fmla="*/ 0 h 296"/>
                  <a:gd name="T6" fmla="*/ 1 w 489"/>
                  <a:gd name="T7" fmla="*/ 0 h 296"/>
                  <a:gd name="T8" fmla="*/ 0 w 489"/>
                  <a:gd name="T9" fmla="*/ 0 h 296"/>
                  <a:gd name="T10" fmla="*/ 0 w 489"/>
                  <a:gd name="T11" fmla="*/ 0 h 296"/>
                  <a:gd name="T12" fmla="*/ 0 w 489"/>
                  <a:gd name="T13" fmla="*/ 0 h 296"/>
                  <a:gd name="T14" fmla="*/ 0 w 489"/>
                  <a:gd name="T15" fmla="*/ 0 h 296"/>
                  <a:gd name="T16" fmla="*/ 0 w 489"/>
                  <a:gd name="T17" fmla="*/ 0 h 296"/>
                  <a:gd name="T18" fmla="*/ 1 w 489"/>
                  <a:gd name="T19" fmla="*/ 0 h 296"/>
                  <a:gd name="T20" fmla="*/ 1 w 489"/>
                  <a:gd name="T21" fmla="*/ 0 h 296"/>
                  <a:gd name="T22" fmla="*/ 1 w 489"/>
                  <a:gd name="T23" fmla="*/ 0 h 296"/>
                  <a:gd name="T24" fmla="*/ 0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7AF6-400F-43C3-BFAF-E57367ECF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2C87A-44BD-49C8-8B99-345E44EA8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E4316-DF0F-42E3-A045-2706D9315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1BFC7-69DA-4FE2-9FC8-71D6AD25E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F078-0E20-4CC0-A022-02461B742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EDF99-39F1-4A9A-87E7-27556E468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6D688-6DE4-4F23-B865-607BDAFA5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15340-FC43-433B-B6E3-CBF836A12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13E0B-9EBC-4613-A5C1-432AB4F45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79F00-6E78-41D8-8B44-A8BDE5BCE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E5E73-8594-44D2-B4C2-9F617F7D5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21A6-1F79-4451-A3C0-03C18AE5E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95CC8-5290-40BF-897E-DB1AA67044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6F62C-6CF0-4408-AEAE-A5CB8C00A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2B95F-623D-4091-B814-59FF35DFE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C7A0-95B3-4DBF-9A5F-6AA343095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57940-3253-45C7-A5EC-4A7744E45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71611-307F-450D-9E2B-0D97175AC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FC945-6BD0-4D5D-A34A-1308F924C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C4DA1FA-71B4-42B6-BB6B-F6BBDC5BC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EBCAFAC-122D-43E8-8FA0-E8EE7F5B0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7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3 w 2177"/>
                <a:gd name="T1" fmla="*/ 10 h 1298"/>
                <a:gd name="T2" fmla="*/ 12 w 2177"/>
                <a:gd name="T3" fmla="*/ 9 h 1298"/>
                <a:gd name="T4" fmla="*/ 11 w 2177"/>
                <a:gd name="T5" fmla="*/ 4 h 1298"/>
                <a:gd name="T6" fmla="*/ 17 w 2177"/>
                <a:gd name="T7" fmla="*/ 3 h 1298"/>
                <a:gd name="T8" fmla="*/ 18 w 2177"/>
                <a:gd name="T9" fmla="*/ 2 h 1298"/>
                <a:gd name="T10" fmla="*/ 17 w 2177"/>
                <a:gd name="T11" fmla="*/ 1 h 1298"/>
                <a:gd name="T12" fmla="*/ 10 w 2177"/>
                <a:gd name="T13" fmla="*/ 2 h 1298"/>
                <a:gd name="T14" fmla="*/ 10 w 2177"/>
                <a:gd name="T15" fmla="*/ 1 h 1298"/>
                <a:gd name="T16" fmla="*/ 9 w 2177"/>
                <a:gd name="T17" fmla="*/ 0 h 1298"/>
                <a:gd name="T18" fmla="*/ 8 w 2177"/>
                <a:gd name="T19" fmla="*/ 1 h 1298"/>
                <a:gd name="T20" fmla="*/ 7 w 2177"/>
                <a:gd name="T21" fmla="*/ 1 h 1298"/>
                <a:gd name="T22" fmla="*/ 8 w 2177"/>
                <a:gd name="T23" fmla="*/ 3 h 1298"/>
                <a:gd name="T24" fmla="*/ 6 w 2177"/>
                <a:gd name="T25" fmla="*/ 4 h 1298"/>
                <a:gd name="T26" fmla="*/ 8 w 2177"/>
                <a:gd name="T27" fmla="*/ 4 h 1298"/>
                <a:gd name="T28" fmla="*/ 9 w 2177"/>
                <a:gd name="T29" fmla="*/ 7 h 1298"/>
                <a:gd name="T30" fmla="*/ 2 w 2177"/>
                <a:gd name="T31" fmla="*/ 4 h 1298"/>
                <a:gd name="T32" fmla="*/ 1 w 2177"/>
                <a:gd name="T33" fmla="*/ 4 h 1298"/>
                <a:gd name="T34" fmla="*/ 0 w 2177"/>
                <a:gd name="T35" fmla="*/ 5 h 1298"/>
                <a:gd name="T36" fmla="*/ 1 w 2177"/>
                <a:gd name="T37" fmla="*/ 7 h 1298"/>
                <a:gd name="T38" fmla="*/ 9 w 2177"/>
                <a:gd name="T39" fmla="*/ 11 h 1298"/>
                <a:gd name="T40" fmla="*/ 11 w 2177"/>
                <a:gd name="T41" fmla="*/ 10 h 1298"/>
                <a:gd name="T42" fmla="*/ 13 w 2177"/>
                <a:gd name="T43" fmla="*/ 11 h 1298"/>
                <a:gd name="T44" fmla="*/ 13 w 2177"/>
                <a:gd name="T45" fmla="*/ 10 h 1298"/>
                <a:gd name="T46" fmla="*/ 13 w 2177"/>
                <a:gd name="T47" fmla="*/ 1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0 w 143"/>
                <a:gd name="T3" fmla="*/ 0 h 258"/>
                <a:gd name="T4" fmla="*/ 1 w 143"/>
                <a:gd name="T5" fmla="*/ 2 h 258"/>
                <a:gd name="T6" fmla="*/ 0 w 143"/>
                <a:gd name="T7" fmla="*/ 3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 w 1586"/>
                <a:gd name="T1" fmla="*/ 0 h 821"/>
                <a:gd name="T2" fmla="*/ 10 w 1586"/>
                <a:gd name="T3" fmla="*/ 4 h 821"/>
                <a:gd name="T4" fmla="*/ 11 w 1586"/>
                <a:gd name="T5" fmla="*/ 4 h 821"/>
                <a:gd name="T6" fmla="*/ 12 w 1586"/>
                <a:gd name="T7" fmla="*/ 6 h 821"/>
                <a:gd name="T8" fmla="*/ 12 w 1586"/>
                <a:gd name="T9" fmla="*/ 6 h 821"/>
                <a:gd name="T10" fmla="*/ 10 w 1586"/>
                <a:gd name="T11" fmla="*/ 6 h 821"/>
                <a:gd name="T12" fmla="*/ 8 w 1586"/>
                <a:gd name="T13" fmla="*/ 6 h 821"/>
                <a:gd name="T14" fmla="*/ 0 w 1586"/>
                <a:gd name="T15" fmla="*/ 2 h 821"/>
                <a:gd name="T16" fmla="*/ 0 w 1586"/>
                <a:gd name="T17" fmla="*/ 1 h 821"/>
                <a:gd name="T18" fmla="*/ 0 w 1586"/>
                <a:gd name="T19" fmla="*/ 0 h 821"/>
                <a:gd name="T20" fmla="*/ 1 w 1586"/>
                <a:gd name="T21" fmla="*/ 0 h 821"/>
                <a:gd name="T22" fmla="*/ 1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 h 747"/>
                <a:gd name="T2" fmla="*/ 8 w 1049"/>
                <a:gd name="T3" fmla="*/ 6 h 747"/>
                <a:gd name="T4" fmla="*/ 8 w 1049"/>
                <a:gd name="T5" fmla="*/ 5 h 747"/>
                <a:gd name="T6" fmla="*/ 9 w 1049"/>
                <a:gd name="T7" fmla="*/ 4 h 747"/>
                <a:gd name="T8" fmla="*/ 1 w 1049"/>
                <a:gd name="T9" fmla="*/ 0 h 747"/>
                <a:gd name="T10" fmla="*/ 0 w 1049"/>
                <a:gd name="T11" fmla="*/ 1 h 747"/>
                <a:gd name="T12" fmla="*/ 0 w 1049"/>
                <a:gd name="T13" fmla="*/ 3 h 747"/>
                <a:gd name="T14" fmla="*/ 0 w 1049"/>
                <a:gd name="T15" fmla="*/ 3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 h 241"/>
                <a:gd name="T2" fmla="*/ 1 w 272"/>
                <a:gd name="T3" fmla="*/ 0 h 241"/>
                <a:gd name="T4" fmla="*/ 1 w 272"/>
                <a:gd name="T5" fmla="*/ 1 h 241"/>
                <a:gd name="T6" fmla="*/ 2 w 272"/>
                <a:gd name="T7" fmla="*/ 2 h 241"/>
                <a:gd name="T8" fmla="*/ 1 w 272"/>
                <a:gd name="T9" fmla="*/ 2 h 241"/>
                <a:gd name="T10" fmla="*/ 0 w 272"/>
                <a:gd name="T11" fmla="*/ 2 h 241"/>
                <a:gd name="T12" fmla="*/ 0 w 272"/>
                <a:gd name="T13" fmla="*/ 1 h 241"/>
                <a:gd name="T14" fmla="*/ 0 w 272"/>
                <a:gd name="T15" fmla="*/ 1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2 w 152"/>
                <a:gd name="T1" fmla="*/ 1 h 224"/>
                <a:gd name="T2" fmla="*/ 2 w 152"/>
                <a:gd name="T3" fmla="*/ 2 h 224"/>
                <a:gd name="T4" fmla="*/ 0 w 152"/>
                <a:gd name="T5" fmla="*/ 1 h 224"/>
                <a:gd name="T6" fmla="*/ 1 w 152"/>
                <a:gd name="T7" fmla="*/ 0 h 224"/>
                <a:gd name="T8" fmla="*/ 2 w 152"/>
                <a:gd name="T9" fmla="*/ 1 h 224"/>
                <a:gd name="T10" fmla="*/ 2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1 h 764"/>
                <a:gd name="T2" fmla="*/ 1 w 386"/>
                <a:gd name="T3" fmla="*/ 0 h 764"/>
                <a:gd name="T4" fmla="*/ 2 w 386"/>
                <a:gd name="T5" fmla="*/ 1 h 764"/>
                <a:gd name="T6" fmla="*/ 4 w 386"/>
                <a:gd name="T7" fmla="*/ 6 h 764"/>
                <a:gd name="T8" fmla="*/ 3 w 386"/>
                <a:gd name="T9" fmla="*/ 6 h 764"/>
                <a:gd name="T10" fmla="*/ 2 w 386"/>
                <a:gd name="T11" fmla="*/ 6 h 764"/>
                <a:gd name="T12" fmla="*/ 0 w 386"/>
                <a:gd name="T13" fmla="*/ 1 h 764"/>
                <a:gd name="T14" fmla="*/ 0 w 386"/>
                <a:gd name="T15" fmla="*/ 1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 w 728"/>
                <a:gd name="T1" fmla="*/ 0 h 348"/>
                <a:gd name="T2" fmla="*/ 0 w 728"/>
                <a:gd name="T3" fmla="*/ 1 h 348"/>
                <a:gd name="T4" fmla="*/ 1 w 728"/>
                <a:gd name="T5" fmla="*/ 3 h 348"/>
                <a:gd name="T6" fmla="*/ 6 w 728"/>
                <a:gd name="T7" fmla="*/ 2 h 348"/>
                <a:gd name="T8" fmla="*/ 6 w 728"/>
                <a:gd name="T9" fmla="*/ 1 h 348"/>
                <a:gd name="T10" fmla="*/ 6 w 728"/>
                <a:gd name="T11" fmla="*/ 0 h 348"/>
                <a:gd name="T12" fmla="*/ 6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3 w 312"/>
                <a:gd name="T1" fmla="*/ 0 h 135"/>
                <a:gd name="T2" fmla="*/ 0 w 312"/>
                <a:gd name="T3" fmla="*/ 0 h 135"/>
                <a:gd name="T4" fmla="*/ 3 w 312"/>
                <a:gd name="T5" fmla="*/ 1 h 135"/>
                <a:gd name="T6" fmla="*/ 3 w 312"/>
                <a:gd name="T7" fmla="*/ 0 h 135"/>
                <a:gd name="T8" fmla="*/ 3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9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0 h 175"/>
                    <a:gd name="T2" fmla="*/ 1 w 313"/>
                    <a:gd name="T3" fmla="*/ 0 h 175"/>
                    <a:gd name="T4" fmla="*/ 2 w 313"/>
                    <a:gd name="T5" fmla="*/ 0 h 175"/>
                    <a:gd name="T6" fmla="*/ 3 w 313"/>
                    <a:gd name="T7" fmla="*/ 0 h 175"/>
                    <a:gd name="T8" fmla="*/ 3 w 313"/>
                    <a:gd name="T9" fmla="*/ 0 h 175"/>
                    <a:gd name="T10" fmla="*/ 2 w 313"/>
                    <a:gd name="T11" fmla="*/ 0 h 175"/>
                    <a:gd name="T12" fmla="*/ 1 w 313"/>
                    <a:gd name="T13" fmla="*/ 0 h 175"/>
                    <a:gd name="T14" fmla="*/ 1 w 313"/>
                    <a:gd name="T15" fmla="*/ 1 h 175"/>
                    <a:gd name="T16" fmla="*/ 0 w 313"/>
                    <a:gd name="T17" fmla="*/ 0 h 175"/>
                    <a:gd name="T18" fmla="*/ 0 w 313"/>
                    <a:gd name="T19" fmla="*/ 0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 h 266"/>
                    <a:gd name="T2" fmla="*/ 2 w 230"/>
                    <a:gd name="T3" fmla="*/ 3 h 266"/>
                    <a:gd name="T4" fmla="*/ 2 w 230"/>
                    <a:gd name="T5" fmla="*/ 2 h 266"/>
                    <a:gd name="T6" fmla="*/ 2 w 230"/>
                    <a:gd name="T7" fmla="*/ 1 h 266"/>
                    <a:gd name="T8" fmla="*/ 2 w 230"/>
                    <a:gd name="T9" fmla="*/ 0 h 266"/>
                    <a:gd name="T10" fmla="*/ 2 w 230"/>
                    <a:gd name="T11" fmla="*/ 2 h 266"/>
                    <a:gd name="T12" fmla="*/ 1 w 230"/>
                    <a:gd name="T13" fmla="*/ 1 h 266"/>
                    <a:gd name="T14" fmla="*/ 0 w 230"/>
                    <a:gd name="T15" fmla="*/ 1 h 266"/>
                    <a:gd name="T16" fmla="*/ 0 w 230"/>
                    <a:gd name="T17" fmla="*/ 1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 h 234"/>
                    <a:gd name="T2" fmla="*/ 0 w 87"/>
                    <a:gd name="T3" fmla="*/ 1 h 234"/>
                    <a:gd name="T4" fmla="*/ 0 w 87"/>
                    <a:gd name="T5" fmla="*/ 2 h 234"/>
                    <a:gd name="T6" fmla="*/ 0 w 87"/>
                    <a:gd name="T7" fmla="*/ 2 h 234"/>
                    <a:gd name="T8" fmla="*/ 0 w 87"/>
                    <a:gd name="T9" fmla="*/ 2 h 234"/>
                    <a:gd name="T10" fmla="*/ 0 w 87"/>
                    <a:gd name="T11" fmla="*/ 1 h 234"/>
                    <a:gd name="T12" fmla="*/ 0 w 87"/>
                    <a:gd name="T13" fmla="*/ 0 h 234"/>
                    <a:gd name="T14" fmla="*/ 0 w 87"/>
                    <a:gd name="T15" fmla="*/ 1 h 234"/>
                    <a:gd name="T16" fmla="*/ 0 w 87"/>
                    <a:gd name="T17" fmla="*/ 1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86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 w 1190"/>
                  <a:gd name="T1" fmla="*/ 0 h 500"/>
                  <a:gd name="T2" fmla="*/ 10 w 1190"/>
                  <a:gd name="T3" fmla="*/ 4 h 500"/>
                  <a:gd name="T4" fmla="*/ 9 w 1190"/>
                  <a:gd name="T5" fmla="*/ 4 h 500"/>
                  <a:gd name="T6" fmla="*/ 0 w 1190"/>
                  <a:gd name="T7" fmla="*/ 1 h 500"/>
                  <a:gd name="T8" fmla="*/ 1 w 1190"/>
                  <a:gd name="T9" fmla="*/ 0 h 500"/>
                  <a:gd name="T10" fmla="*/ 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7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1 h 296"/>
                  <a:gd name="T2" fmla="*/ 1 w 489"/>
                  <a:gd name="T3" fmla="*/ 1 h 296"/>
                  <a:gd name="T4" fmla="*/ 2 w 489"/>
                  <a:gd name="T5" fmla="*/ 2 h 296"/>
                  <a:gd name="T6" fmla="*/ 3 w 489"/>
                  <a:gd name="T7" fmla="*/ 2 h 296"/>
                  <a:gd name="T8" fmla="*/ 2 w 489"/>
                  <a:gd name="T9" fmla="*/ 2 h 296"/>
                  <a:gd name="T10" fmla="*/ 1 w 489"/>
                  <a:gd name="T11" fmla="*/ 2 h 296"/>
                  <a:gd name="T12" fmla="*/ 0 w 489"/>
                  <a:gd name="T13" fmla="*/ 1 h 296"/>
                  <a:gd name="T14" fmla="*/ 0 w 489"/>
                  <a:gd name="T15" fmla="*/ 2 h 296"/>
                  <a:gd name="T16" fmla="*/ 2 w 489"/>
                  <a:gd name="T17" fmla="*/ 3 h 296"/>
                  <a:gd name="T18" fmla="*/ 3 w 489"/>
                  <a:gd name="T19" fmla="*/ 3 h 296"/>
                  <a:gd name="T20" fmla="*/ 3 w 489"/>
                  <a:gd name="T21" fmla="*/ 2 h 296"/>
                  <a:gd name="T22" fmla="*/ 3 w 489"/>
                  <a:gd name="T23" fmla="*/ 1 h 296"/>
                  <a:gd name="T24" fmla="*/ 1 w 489"/>
                  <a:gd name="T25" fmla="*/ 1 h 296"/>
                  <a:gd name="T26" fmla="*/ 0 w 489"/>
                  <a:gd name="T27" fmla="*/ 0 h 296"/>
                  <a:gd name="T28" fmla="*/ 0 w 489"/>
                  <a:gd name="T29" fmla="*/ 1 h 296"/>
                  <a:gd name="T30" fmla="*/ 0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8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 w 213"/>
                  <a:gd name="T1" fmla="*/ 0 h 478"/>
                  <a:gd name="T2" fmla="*/ 1 w 213"/>
                  <a:gd name="T3" fmla="*/ 0 h 478"/>
                  <a:gd name="T4" fmla="*/ 1 w 213"/>
                  <a:gd name="T5" fmla="*/ 1 h 478"/>
                  <a:gd name="T6" fmla="*/ 1 w 213"/>
                  <a:gd name="T7" fmla="*/ 2 h 478"/>
                  <a:gd name="T8" fmla="*/ 2 w 213"/>
                  <a:gd name="T9" fmla="*/ 3 h 478"/>
                  <a:gd name="T10" fmla="*/ 1 w 213"/>
                  <a:gd name="T11" fmla="*/ 3 h 478"/>
                  <a:gd name="T12" fmla="*/ 1 w 213"/>
                  <a:gd name="T13" fmla="*/ 2 h 478"/>
                  <a:gd name="T14" fmla="*/ 0 w 213"/>
                  <a:gd name="T15" fmla="*/ 0 h 478"/>
                  <a:gd name="T16" fmla="*/ 1 w 213"/>
                  <a:gd name="T17" fmla="*/ 0 h 478"/>
                  <a:gd name="T18" fmla="*/ 1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90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 w 150"/>
                    <a:gd name="T1" fmla="*/ 0 h 173"/>
                    <a:gd name="T2" fmla="*/ 1 w 150"/>
                    <a:gd name="T3" fmla="*/ 1 h 173"/>
                    <a:gd name="T4" fmla="*/ 0 w 150"/>
                    <a:gd name="T5" fmla="*/ 2 h 173"/>
                    <a:gd name="T6" fmla="*/ 1 w 150"/>
                    <a:gd name="T7" fmla="*/ 2 h 173"/>
                    <a:gd name="T8" fmla="*/ 1 w 150"/>
                    <a:gd name="T9" fmla="*/ 1 h 173"/>
                    <a:gd name="T10" fmla="*/ 2 w 150"/>
                    <a:gd name="T11" fmla="*/ 1 h 173"/>
                    <a:gd name="T12" fmla="*/ 1 w 150"/>
                    <a:gd name="T13" fmla="*/ 0 h 173"/>
                    <a:gd name="T14" fmla="*/ 1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1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2 w 1684"/>
                    <a:gd name="T1" fmla="*/ 0 h 880"/>
                    <a:gd name="T2" fmla="*/ 1 w 1684"/>
                    <a:gd name="T3" fmla="*/ 1 h 880"/>
                    <a:gd name="T4" fmla="*/ 0 w 1684"/>
                    <a:gd name="T5" fmla="*/ 2 h 880"/>
                    <a:gd name="T6" fmla="*/ 1 w 1684"/>
                    <a:gd name="T7" fmla="*/ 3 h 880"/>
                    <a:gd name="T8" fmla="*/ 10 w 1684"/>
                    <a:gd name="T9" fmla="*/ 7 h 880"/>
                    <a:gd name="T10" fmla="*/ 12 w 1684"/>
                    <a:gd name="T11" fmla="*/ 7 h 880"/>
                    <a:gd name="T12" fmla="*/ 13 w 1684"/>
                    <a:gd name="T13" fmla="*/ 7 h 880"/>
                    <a:gd name="T14" fmla="*/ 14 w 1684"/>
                    <a:gd name="T15" fmla="*/ 7 h 880"/>
                    <a:gd name="T16" fmla="*/ 12 w 1684"/>
                    <a:gd name="T17" fmla="*/ 6 h 880"/>
                    <a:gd name="T18" fmla="*/ 12 w 1684"/>
                    <a:gd name="T19" fmla="*/ 4 h 880"/>
                    <a:gd name="T20" fmla="*/ 11 w 1684"/>
                    <a:gd name="T21" fmla="*/ 5 h 880"/>
                    <a:gd name="T22" fmla="*/ 12 w 1684"/>
                    <a:gd name="T23" fmla="*/ 6 h 880"/>
                    <a:gd name="T24" fmla="*/ 13 w 1684"/>
                    <a:gd name="T25" fmla="*/ 7 h 880"/>
                    <a:gd name="T26" fmla="*/ 12 w 1684"/>
                    <a:gd name="T27" fmla="*/ 7 h 880"/>
                    <a:gd name="T28" fmla="*/ 10 w 1684"/>
                    <a:gd name="T29" fmla="*/ 7 h 880"/>
                    <a:gd name="T30" fmla="*/ 10 w 1684"/>
                    <a:gd name="T31" fmla="*/ 6 h 880"/>
                    <a:gd name="T32" fmla="*/ 11 w 1684"/>
                    <a:gd name="T33" fmla="*/ 5 h 880"/>
                    <a:gd name="T34" fmla="*/ 10 w 1684"/>
                    <a:gd name="T35" fmla="*/ 5 h 880"/>
                    <a:gd name="T36" fmla="*/ 10 w 1684"/>
                    <a:gd name="T37" fmla="*/ 6 h 880"/>
                    <a:gd name="T38" fmla="*/ 9 w 1684"/>
                    <a:gd name="T39" fmla="*/ 7 h 880"/>
                    <a:gd name="T40" fmla="*/ 1 w 1684"/>
                    <a:gd name="T41" fmla="*/ 3 h 880"/>
                    <a:gd name="T42" fmla="*/ 1 w 1684"/>
                    <a:gd name="T43" fmla="*/ 2 h 880"/>
                    <a:gd name="T44" fmla="*/ 1 w 1684"/>
                    <a:gd name="T45" fmla="*/ 1 h 880"/>
                    <a:gd name="T46" fmla="*/ 2 w 1684"/>
                    <a:gd name="T47" fmla="*/ 0 h 880"/>
                    <a:gd name="T48" fmla="*/ 2 w 1684"/>
                    <a:gd name="T49" fmla="*/ 0 h 880"/>
                    <a:gd name="T50" fmla="*/ 2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2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 w 160"/>
                    <a:gd name="T1" fmla="*/ 0 h 335"/>
                    <a:gd name="T2" fmla="*/ 1 w 160"/>
                    <a:gd name="T3" fmla="*/ 0 h 335"/>
                    <a:gd name="T4" fmla="*/ 0 w 160"/>
                    <a:gd name="T5" fmla="*/ 1 h 335"/>
                    <a:gd name="T6" fmla="*/ 1 w 160"/>
                    <a:gd name="T7" fmla="*/ 2 h 335"/>
                    <a:gd name="T8" fmla="*/ 1 w 160"/>
                    <a:gd name="T9" fmla="*/ 2 h 335"/>
                    <a:gd name="T10" fmla="*/ 1 w 160"/>
                    <a:gd name="T11" fmla="*/ 1 h 335"/>
                    <a:gd name="T12" fmla="*/ 2 w 160"/>
                    <a:gd name="T13" fmla="*/ 0 h 335"/>
                    <a:gd name="T14" fmla="*/ 1 w 160"/>
                    <a:gd name="T15" fmla="*/ 0 h 335"/>
                    <a:gd name="T16" fmla="*/ 1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3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 w 642"/>
                    <a:gd name="T1" fmla="*/ 7 h 1188"/>
                    <a:gd name="T2" fmla="*/ 0 w 642"/>
                    <a:gd name="T3" fmla="*/ 1 h 1188"/>
                    <a:gd name="T4" fmla="*/ 1 w 642"/>
                    <a:gd name="T5" fmla="*/ 1 h 1188"/>
                    <a:gd name="T6" fmla="*/ 3 w 642"/>
                    <a:gd name="T7" fmla="*/ 0 h 1188"/>
                    <a:gd name="T8" fmla="*/ 4 w 642"/>
                    <a:gd name="T9" fmla="*/ 1 h 1188"/>
                    <a:gd name="T10" fmla="*/ 6 w 642"/>
                    <a:gd name="T11" fmla="*/ 10 h 1188"/>
                    <a:gd name="T12" fmla="*/ 5 w 642"/>
                    <a:gd name="T13" fmla="*/ 9 h 1188"/>
                    <a:gd name="T14" fmla="*/ 3 w 642"/>
                    <a:gd name="T15" fmla="*/ 1 h 1188"/>
                    <a:gd name="T16" fmla="*/ 2 w 642"/>
                    <a:gd name="T17" fmla="*/ 1 h 1188"/>
                    <a:gd name="T18" fmla="*/ 1 w 642"/>
                    <a:gd name="T19" fmla="*/ 1 h 1188"/>
                    <a:gd name="T20" fmla="*/ 1 w 642"/>
                    <a:gd name="T21" fmla="*/ 2 h 1188"/>
                    <a:gd name="T22" fmla="*/ 3 w 642"/>
                    <a:gd name="T23" fmla="*/ 8 h 1188"/>
                    <a:gd name="T24" fmla="*/ 2 w 642"/>
                    <a:gd name="T25" fmla="*/ 7 h 1188"/>
                    <a:gd name="T26" fmla="*/ 2 w 642"/>
                    <a:gd name="T27" fmla="*/ 7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4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 h 504"/>
                    <a:gd name="T2" fmla="*/ 1 w 192"/>
                    <a:gd name="T3" fmla="*/ 2 h 504"/>
                    <a:gd name="T4" fmla="*/ 1 w 192"/>
                    <a:gd name="T5" fmla="*/ 3 h 504"/>
                    <a:gd name="T6" fmla="*/ 1 w 192"/>
                    <a:gd name="T7" fmla="*/ 4 h 504"/>
                    <a:gd name="T8" fmla="*/ 2 w 192"/>
                    <a:gd name="T9" fmla="*/ 4 h 504"/>
                    <a:gd name="T10" fmla="*/ 2 w 192"/>
                    <a:gd name="T11" fmla="*/ 3 h 504"/>
                    <a:gd name="T12" fmla="*/ 2 w 192"/>
                    <a:gd name="T13" fmla="*/ 2 h 504"/>
                    <a:gd name="T14" fmla="*/ 1 w 192"/>
                    <a:gd name="T15" fmla="*/ 1 h 504"/>
                    <a:gd name="T16" fmla="*/ 1 w 192"/>
                    <a:gd name="T17" fmla="*/ 0 h 504"/>
                    <a:gd name="T18" fmla="*/ 0 w 192"/>
                    <a:gd name="T19" fmla="*/ 1 h 504"/>
                    <a:gd name="T20" fmla="*/ 0 w 192"/>
                    <a:gd name="T21" fmla="*/ 1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5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3 w 390"/>
                    <a:gd name="T1" fmla="*/ 0 h 269"/>
                    <a:gd name="T2" fmla="*/ 3 w 390"/>
                    <a:gd name="T3" fmla="*/ 1 h 269"/>
                    <a:gd name="T4" fmla="*/ 2 w 390"/>
                    <a:gd name="T5" fmla="*/ 1 h 269"/>
                    <a:gd name="T6" fmla="*/ 0 w 390"/>
                    <a:gd name="T7" fmla="*/ 2 h 269"/>
                    <a:gd name="T8" fmla="*/ 0 w 390"/>
                    <a:gd name="T9" fmla="*/ 2 h 269"/>
                    <a:gd name="T10" fmla="*/ 3 w 390"/>
                    <a:gd name="T11" fmla="*/ 2 h 269"/>
                    <a:gd name="T12" fmla="*/ 3 w 390"/>
                    <a:gd name="T13" fmla="*/ 3 h 269"/>
                    <a:gd name="T14" fmla="*/ 4 w 390"/>
                    <a:gd name="T15" fmla="*/ 3 h 269"/>
                    <a:gd name="T16" fmla="*/ 3 w 390"/>
                    <a:gd name="T17" fmla="*/ 2 h 269"/>
                    <a:gd name="T18" fmla="*/ 1 w 390"/>
                    <a:gd name="T19" fmla="*/ 2 h 269"/>
                    <a:gd name="T20" fmla="*/ 3 w 390"/>
                    <a:gd name="T21" fmla="*/ 1 h 269"/>
                    <a:gd name="T22" fmla="*/ 3 w 390"/>
                    <a:gd name="T23" fmla="*/ 0 h 269"/>
                    <a:gd name="T24" fmla="*/ 3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6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2 h 424"/>
                    <a:gd name="T2" fmla="*/ 7 w 941"/>
                    <a:gd name="T3" fmla="*/ 0 h 424"/>
                    <a:gd name="T4" fmla="*/ 8 w 941"/>
                    <a:gd name="T5" fmla="*/ 1 h 424"/>
                    <a:gd name="T6" fmla="*/ 8 w 941"/>
                    <a:gd name="T7" fmla="*/ 2 h 424"/>
                    <a:gd name="T8" fmla="*/ 8 w 941"/>
                    <a:gd name="T9" fmla="*/ 3 h 424"/>
                    <a:gd name="T10" fmla="*/ 1 w 941"/>
                    <a:gd name="T11" fmla="*/ 4 h 424"/>
                    <a:gd name="T12" fmla="*/ 1 w 941"/>
                    <a:gd name="T13" fmla="*/ 3 h 424"/>
                    <a:gd name="T14" fmla="*/ 7 w 941"/>
                    <a:gd name="T15" fmla="*/ 2 h 424"/>
                    <a:gd name="T16" fmla="*/ 7 w 941"/>
                    <a:gd name="T17" fmla="*/ 2 h 424"/>
                    <a:gd name="T18" fmla="*/ 7 w 941"/>
                    <a:gd name="T19" fmla="*/ 1 h 424"/>
                    <a:gd name="T20" fmla="*/ 0 w 941"/>
                    <a:gd name="T21" fmla="*/ 2 h 424"/>
                    <a:gd name="T22" fmla="*/ 0 w 941"/>
                    <a:gd name="T23" fmla="*/ 2 h 424"/>
                    <a:gd name="T24" fmla="*/ 0 w 941"/>
                    <a:gd name="T25" fmla="*/ 2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7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0 h 173"/>
                    <a:gd name="T2" fmla="*/ 1 w 488"/>
                    <a:gd name="T3" fmla="*/ 1 h 173"/>
                    <a:gd name="T4" fmla="*/ 2 w 488"/>
                    <a:gd name="T5" fmla="*/ 1 h 173"/>
                    <a:gd name="T6" fmla="*/ 4 w 488"/>
                    <a:gd name="T7" fmla="*/ 0 h 173"/>
                    <a:gd name="T8" fmla="*/ 4 w 488"/>
                    <a:gd name="T9" fmla="*/ 0 h 173"/>
                    <a:gd name="T10" fmla="*/ 4 w 488"/>
                    <a:gd name="T11" fmla="*/ 0 h 173"/>
                    <a:gd name="T12" fmla="*/ 2 w 488"/>
                    <a:gd name="T13" fmla="*/ 0 h 173"/>
                    <a:gd name="T14" fmla="*/ 1 w 488"/>
                    <a:gd name="T15" fmla="*/ 0 h 173"/>
                    <a:gd name="T16" fmla="*/ 1 w 488"/>
                    <a:gd name="T17" fmla="*/ 0 h 173"/>
                    <a:gd name="T18" fmla="*/ 1 w 488"/>
                    <a:gd name="T19" fmla="*/ 0 h 173"/>
                    <a:gd name="T20" fmla="*/ 3 w 488"/>
                    <a:gd name="T21" fmla="*/ 0 h 173"/>
                    <a:gd name="T22" fmla="*/ 4 w 488"/>
                    <a:gd name="T23" fmla="*/ 0 h 173"/>
                    <a:gd name="T24" fmla="*/ 3 w 488"/>
                    <a:gd name="T25" fmla="*/ 0 h 173"/>
                    <a:gd name="T26" fmla="*/ 2 w 488"/>
                    <a:gd name="T27" fmla="*/ 0 h 173"/>
                    <a:gd name="T28" fmla="*/ 0 w 488"/>
                    <a:gd name="T29" fmla="*/ 0 h 173"/>
                    <a:gd name="T30" fmla="*/ 0 w 488"/>
                    <a:gd name="T31" fmla="*/ 0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73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0 w 772"/>
                <a:gd name="T1" fmla="*/ 10 h 3266"/>
                <a:gd name="T2" fmla="*/ 0 w 772"/>
                <a:gd name="T3" fmla="*/ 9 h 3266"/>
                <a:gd name="T4" fmla="*/ 0 w 772"/>
                <a:gd name="T5" fmla="*/ 8 h 3266"/>
                <a:gd name="T6" fmla="*/ 0 w 772"/>
                <a:gd name="T7" fmla="*/ 8 h 3266"/>
                <a:gd name="T8" fmla="*/ 0 w 772"/>
                <a:gd name="T9" fmla="*/ 7 h 3266"/>
                <a:gd name="T10" fmla="*/ 0 w 772"/>
                <a:gd name="T11" fmla="*/ 6 h 3266"/>
                <a:gd name="T12" fmla="*/ 0 w 772"/>
                <a:gd name="T13" fmla="*/ 6 h 3266"/>
                <a:gd name="T14" fmla="*/ 0 w 772"/>
                <a:gd name="T15" fmla="*/ 6 h 3266"/>
                <a:gd name="T16" fmla="*/ 0 w 772"/>
                <a:gd name="T17" fmla="*/ 5 h 3266"/>
                <a:gd name="T18" fmla="*/ 0 w 772"/>
                <a:gd name="T19" fmla="*/ 5 h 3266"/>
                <a:gd name="T20" fmla="*/ 0 w 772"/>
                <a:gd name="T21" fmla="*/ 3 h 3266"/>
                <a:gd name="T22" fmla="*/ 0 w 772"/>
                <a:gd name="T23" fmla="*/ 3 h 3266"/>
                <a:gd name="T24" fmla="*/ 0 w 772"/>
                <a:gd name="T25" fmla="*/ 2 h 3266"/>
                <a:gd name="T26" fmla="*/ 0 w 772"/>
                <a:gd name="T27" fmla="*/ 2 h 3266"/>
                <a:gd name="T28" fmla="*/ 0 w 772"/>
                <a:gd name="T29" fmla="*/ 1 h 3266"/>
                <a:gd name="T30" fmla="*/ 0 w 772"/>
                <a:gd name="T31" fmla="*/ 0 h 3266"/>
                <a:gd name="T32" fmla="*/ 0 w 772"/>
                <a:gd name="T33" fmla="*/ 1 h 3266"/>
                <a:gd name="T34" fmla="*/ 0 w 772"/>
                <a:gd name="T35" fmla="*/ 2 h 3266"/>
                <a:gd name="T36" fmla="*/ 0 w 772"/>
                <a:gd name="T37" fmla="*/ 2 h 3266"/>
                <a:gd name="T38" fmla="*/ 0 w 772"/>
                <a:gd name="T39" fmla="*/ 3 h 3266"/>
                <a:gd name="T40" fmla="*/ 0 w 772"/>
                <a:gd name="T41" fmla="*/ 3 h 3266"/>
                <a:gd name="T42" fmla="*/ 0 w 772"/>
                <a:gd name="T43" fmla="*/ 4 h 3266"/>
                <a:gd name="T44" fmla="*/ 0 w 772"/>
                <a:gd name="T45" fmla="*/ 5 h 3266"/>
                <a:gd name="T46" fmla="*/ 0 w 772"/>
                <a:gd name="T47" fmla="*/ 6 h 3266"/>
                <a:gd name="T48" fmla="*/ 0 w 772"/>
                <a:gd name="T49" fmla="*/ 6 h 3266"/>
                <a:gd name="T50" fmla="*/ 0 w 772"/>
                <a:gd name="T51" fmla="*/ 7 h 3266"/>
                <a:gd name="T52" fmla="*/ 0 w 772"/>
                <a:gd name="T53" fmla="*/ 7 h 3266"/>
                <a:gd name="T54" fmla="*/ 0 w 772"/>
                <a:gd name="T55" fmla="*/ 8 h 3266"/>
                <a:gd name="T56" fmla="*/ 0 w 772"/>
                <a:gd name="T57" fmla="*/ 9 h 3266"/>
                <a:gd name="T58" fmla="*/ 0 w 772"/>
                <a:gd name="T59" fmla="*/ 10 h 3266"/>
                <a:gd name="T60" fmla="*/ 0 w 772"/>
                <a:gd name="T61" fmla="*/ 10 h 3266"/>
                <a:gd name="T62" fmla="*/ 0 w 772"/>
                <a:gd name="T63" fmla="*/ 10 h 3266"/>
                <a:gd name="T64" fmla="*/ 0 w 772"/>
                <a:gd name="T65" fmla="*/ 10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0 w 772"/>
                <a:gd name="T1" fmla="*/ 25 h 3266"/>
                <a:gd name="T2" fmla="*/ 0 w 772"/>
                <a:gd name="T3" fmla="*/ 24 h 3266"/>
                <a:gd name="T4" fmla="*/ 0 w 772"/>
                <a:gd name="T5" fmla="*/ 22 h 3266"/>
                <a:gd name="T6" fmla="*/ 0 w 772"/>
                <a:gd name="T7" fmla="*/ 20 h 3266"/>
                <a:gd name="T8" fmla="*/ 0 w 772"/>
                <a:gd name="T9" fmla="*/ 18 h 3266"/>
                <a:gd name="T10" fmla="*/ 0 w 772"/>
                <a:gd name="T11" fmla="*/ 17 h 3266"/>
                <a:gd name="T12" fmla="*/ 0 w 772"/>
                <a:gd name="T13" fmla="*/ 16 h 3266"/>
                <a:gd name="T14" fmla="*/ 0 w 772"/>
                <a:gd name="T15" fmla="*/ 15 h 3266"/>
                <a:gd name="T16" fmla="*/ 0 w 772"/>
                <a:gd name="T17" fmla="*/ 14 h 3266"/>
                <a:gd name="T18" fmla="*/ 0 w 772"/>
                <a:gd name="T19" fmla="*/ 13 h 3266"/>
                <a:gd name="T20" fmla="*/ 0 w 772"/>
                <a:gd name="T21" fmla="*/ 10 h 3266"/>
                <a:gd name="T22" fmla="*/ 0 w 772"/>
                <a:gd name="T23" fmla="*/ 8 h 3266"/>
                <a:gd name="T24" fmla="*/ 0 w 772"/>
                <a:gd name="T25" fmla="*/ 6 h 3266"/>
                <a:gd name="T26" fmla="*/ 0 w 772"/>
                <a:gd name="T27" fmla="*/ 5 h 3266"/>
                <a:gd name="T28" fmla="*/ 0 w 772"/>
                <a:gd name="T29" fmla="*/ 4 h 3266"/>
                <a:gd name="T30" fmla="*/ 0 w 772"/>
                <a:gd name="T31" fmla="*/ 0 h 3266"/>
                <a:gd name="T32" fmla="*/ 0 w 772"/>
                <a:gd name="T33" fmla="*/ 3 h 3266"/>
                <a:gd name="T34" fmla="*/ 0 w 772"/>
                <a:gd name="T35" fmla="*/ 5 h 3266"/>
                <a:gd name="T36" fmla="*/ 0 w 772"/>
                <a:gd name="T37" fmla="*/ 6 h 3266"/>
                <a:gd name="T38" fmla="*/ 0 w 772"/>
                <a:gd name="T39" fmla="*/ 7 h 3266"/>
                <a:gd name="T40" fmla="*/ 0 w 772"/>
                <a:gd name="T41" fmla="*/ 9 h 3266"/>
                <a:gd name="T42" fmla="*/ 0 w 772"/>
                <a:gd name="T43" fmla="*/ 10 h 3266"/>
                <a:gd name="T44" fmla="*/ 0 w 772"/>
                <a:gd name="T45" fmla="*/ 13 h 3266"/>
                <a:gd name="T46" fmla="*/ 0 w 772"/>
                <a:gd name="T47" fmla="*/ 15 h 3266"/>
                <a:gd name="T48" fmla="*/ 0 w 772"/>
                <a:gd name="T49" fmla="*/ 17 h 3266"/>
                <a:gd name="T50" fmla="*/ 0 w 772"/>
                <a:gd name="T51" fmla="*/ 18 h 3266"/>
                <a:gd name="T52" fmla="*/ 0 w 772"/>
                <a:gd name="T53" fmla="*/ 20 h 3266"/>
                <a:gd name="T54" fmla="*/ 0 w 772"/>
                <a:gd name="T55" fmla="*/ 22 h 3266"/>
                <a:gd name="T56" fmla="*/ 0 w 772"/>
                <a:gd name="T57" fmla="*/ 24 h 3266"/>
                <a:gd name="T58" fmla="*/ 0 w 772"/>
                <a:gd name="T59" fmla="*/ 25 h 3266"/>
                <a:gd name="T60" fmla="*/ 0 w 772"/>
                <a:gd name="T61" fmla="*/ 26 h 3266"/>
                <a:gd name="T62" fmla="*/ 0 w 772"/>
                <a:gd name="T63" fmla="*/ 25 h 3266"/>
                <a:gd name="T64" fmla="*/ 0 w 772"/>
                <a:gd name="T65" fmla="*/ 25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63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0 w 245"/>
                  <a:gd name="T1" fmla="*/ 0 h 806"/>
                  <a:gd name="T2" fmla="*/ 0 w 245"/>
                  <a:gd name="T3" fmla="*/ 0 h 806"/>
                  <a:gd name="T4" fmla="*/ 0 w 245"/>
                  <a:gd name="T5" fmla="*/ 1 h 806"/>
                  <a:gd name="T6" fmla="*/ 0 w 245"/>
                  <a:gd name="T7" fmla="*/ 1 h 806"/>
                  <a:gd name="T8" fmla="*/ 0 w 245"/>
                  <a:gd name="T9" fmla="*/ 0 h 806"/>
                  <a:gd name="T10" fmla="*/ 0 w 245"/>
                  <a:gd name="T11" fmla="*/ 0 h 806"/>
                  <a:gd name="T12" fmla="*/ 0 w 245"/>
                  <a:gd name="T13" fmla="*/ 0 h 806"/>
                  <a:gd name="T14" fmla="*/ 0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65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0 w 604"/>
                    <a:gd name="T3" fmla="*/ 0 h 349"/>
                    <a:gd name="T4" fmla="*/ 0 w 604"/>
                    <a:gd name="T5" fmla="*/ 0 h 349"/>
                    <a:gd name="T6" fmla="*/ 0 w 604"/>
                    <a:gd name="T7" fmla="*/ 0 h 349"/>
                    <a:gd name="T8" fmla="*/ 0 w 604"/>
                    <a:gd name="T9" fmla="*/ 0 h 349"/>
                    <a:gd name="T10" fmla="*/ 0 w 604"/>
                    <a:gd name="T11" fmla="*/ 0 h 349"/>
                    <a:gd name="T12" fmla="*/ 0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6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>
                    <a:gd name="T0" fmla="*/ 0 w 1064"/>
                    <a:gd name="T1" fmla="*/ 0 h 1230"/>
                    <a:gd name="T2" fmla="*/ 0 w 1064"/>
                    <a:gd name="T3" fmla="*/ 0 h 1230"/>
                    <a:gd name="T4" fmla="*/ 0 w 1064"/>
                    <a:gd name="T5" fmla="*/ 0 h 1230"/>
                    <a:gd name="T6" fmla="*/ 0 w 1064"/>
                    <a:gd name="T7" fmla="*/ 1 h 1230"/>
                    <a:gd name="T8" fmla="*/ 0 w 1064"/>
                    <a:gd name="T9" fmla="*/ 1 h 1230"/>
                    <a:gd name="T10" fmla="*/ 0 w 1064"/>
                    <a:gd name="T11" fmla="*/ 1 h 1230"/>
                    <a:gd name="T12" fmla="*/ 0 w 1064"/>
                    <a:gd name="T13" fmla="*/ 1 h 1230"/>
                    <a:gd name="T14" fmla="*/ 0 w 1064"/>
                    <a:gd name="T15" fmla="*/ 0 h 1230"/>
                    <a:gd name="T16" fmla="*/ 0 w 1064"/>
                    <a:gd name="T17" fmla="*/ 0 h 1230"/>
                    <a:gd name="T18" fmla="*/ 0 w 1064"/>
                    <a:gd name="T19" fmla="*/ 0 h 1230"/>
                    <a:gd name="T20" fmla="*/ 0 w 1064"/>
                    <a:gd name="T21" fmla="*/ 0 h 1230"/>
                    <a:gd name="T22" fmla="*/ 0 w 1064"/>
                    <a:gd name="T23" fmla="*/ 0 h 1230"/>
                    <a:gd name="T24" fmla="*/ 0 w 1064"/>
                    <a:gd name="T25" fmla="*/ 0 h 1230"/>
                    <a:gd name="T26" fmla="*/ 0 w 1064"/>
                    <a:gd name="T27" fmla="*/ 0 h 1230"/>
                    <a:gd name="T28" fmla="*/ 0 w 1064"/>
                    <a:gd name="T29" fmla="*/ 0 h 1230"/>
                    <a:gd name="T30" fmla="*/ 0 w 1064"/>
                    <a:gd name="T31" fmla="*/ 1 h 1230"/>
                    <a:gd name="T32" fmla="*/ 0 w 1064"/>
                    <a:gd name="T33" fmla="*/ 1 h 1230"/>
                    <a:gd name="T34" fmla="*/ 0 w 1064"/>
                    <a:gd name="T35" fmla="*/ 1 h 1230"/>
                    <a:gd name="T36" fmla="*/ 0 w 1064"/>
                    <a:gd name="T37" fmla="*/ 0 h 1230"/>
                    <a:gd name="T38" fmla="*/ 0 w 1064"/>
                    <a:gd name="T39" fmla="*/ 0 h 1230"/>
                    <a:gd name="T40" fmla="*/ 0 w 1064"/>
                    <a:gd name="T41" fmla="*/ 0 h 1230"/>
                    <a:gd name="T42" fmla="*/ 0 w 1064"/>
                    <a:gd name="T43" fmla="*/ 0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>
                    <a:gd name="T0" fmla="*/ 0 w 2002"/>
                    <a:gd name="T1" fmla="*/ 0 h 2521"/>
                    <a:gd name="T2" fmla="*/ 0 w 2002"/>
                    <a:gd name="T3" fmla="*/ 2 h 2521"/>
                    <a:gd name="T4" fmla="*/ 0 w 2002"/>
                    <a:gd name="T5" fmla="*/ 2 h 2521"/>
                    <a:gd name="T6" fmla="*/ 0 w 2002"/>
                    <a:gd name="T7" fmla="*/ 0 h 2521"/>
                    <a:gd name="T8" fmla="*/ 0 w 2002"/>
                    <a:gd name="T9" fmla="*/ 0 h 2521"/>
                    <a:gd name="T10" fmla="*/ 0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8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0 w 3007"/>
                    <a:gd name="T1" fmla="*/ 2 h 3771"/>
                    <a:gd name="T2" fmla="*/ 0 w 3007"/>
                    <a:gd name="T3" fmla="*/ 2 h 3771"/>
                    <a:gd name="T4" fmla="*/ 0 w 3007"/>
                    <a:gd name="T5" fmla="*/ 2 h 3771"/>
                    <a:gd name="T6" fmla="*/ 0 w 3007"/>
                    <a:gd name="T7" fmla="*/ 2 h 3771"/>
                    <a:gd name="T8" fmla="*/ 0 w 3007"/>
                    <a:gd name="T9" fmla="*/ 2 h 3771"/>
                    <a:gd name="T10" fmla="*/ 0 w 3007"/>
                    <a:gd name="T11" fmla="*/ 2 h 3771"/>
                    <a:gd name="T12" fmla="*/ 0 w 3007"/>
                    <a:gd name="T13" fmla="*/ 2 h 3771"/>
                    <a:gd name="T14" fmla="*/ 0 w 3007"/>
                    <a:gd name="T15" fmla="*/ 0 h 3771"/>
                    <a:gd name="T16" fmla="*/ 0 w 3007"/>
                    <a:gd name="T17" fmla="*/ 0 h 3771"/>
                    <a:gd name="T18" fmla="*/ 0 w 3007"/>
                    <a:gd name="T19" fmla="*/ 0 h 3771"/>
                    <a:gd name="T20" fmla="*/ 0 w 3007"/>
                    <a:gd name="T21" fmla="*/ 0 h 3771"/>
                    <a:gd name="T22" fmla="*/ 0 w 3007"/>
                    <a:gd name="T23" fmla="*/ 0 h 3771"/>
                    <a:gd name="T24" fmla="*/ 0 w 3007"/>
                    <a:gd name="T25" fmla="*/ 2 h 3771"/>
                    <a:gd name="T26" fmla="*/ 0 w 3007"/>
                    <a:gd name="T27" fmla="*/ 2 h 3771"/>
                    <a:gd name="T28" fmla="*/ 0 w 3007"/>
                    <a:gd name="T29" fmla="*/ 3 h 3771"/>
                    <a:gd name="T30" fmla="*/ 0 w 3007"/>
                    <a:gd name="T31" fmla="*/ 2 h 3771"/>
                    <a:gd name="T32" fmla="*/ 0 w 3007"/>
                    <a:gd name="T33" fmla="*/ 2 h 3771"/>
                    <a:gd name="T34" fmla="*/ 0 w 3007"/>
                    <a:gd name="T35" fmla="*/ 2 h 3771"/>
                    <a:gd name="T36" fmla="*/ 0 w 3007"/>
                    <a:gd name="T37" fmla="*/ 2 h 3771"/>
                    <a:gd name="T38" fmla="*/ 0 w 3007"/>
                    <a:gd name="T39" fmla="*/ 2 h 3771"/>
                    <a:gd name="T40" fmla="*/ 0 w 3007"/>
                    <a:gd name="T41" fmla="*/ 2 h 3771"/>
                    <a:gd name="T42" fmla="*/ 0 w 3007"/>
                    <a:gd name="T43" fmla="*/ 2 h 3771"/>
                    <a:gd name="T44" fmla="*/ 0 w 3007"/>
                    <a:gd name="T45" fmla="*/ 2 h 3771"/>
                    <a:gd name="T46" fmla="*/ 0 w 3007"/>
                    <a:gd name="T47" fmla="*/ 2 h 3771"/>
                    <a:gd name="T48" fmla="*/ 0 w 3007"/>
                    <a:gd name="T49" fmla="*/ 2 h 3771"/>
                    <a:gd name="T50" fmla="*/ 0 w 3007"/>
                    <a:gd name="T51" fmla="*/ 2 h 3771"/>
                    <a:gd name="T52" fmla="*/ 0 w 3007"/>
                    <a:gd name="T53" fmla="*/ 2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9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>
                    <a:gd name="T0" fmla="*/ 0 w 673"/>
                    <a:gd name="T1" fmla="*/ 0 h 342"/>
                    <a:gd name="T2" fmla="*/ 0 w 673"/>
                    <a:gd name="T3" fmla="*/ 0 h 342"/>
                    <a:gd name="T4" fmla="*/ 0 w 673"/>
                    <a:gd name="T5" fmla="*/ 0 h 342"/>
                    <a:gd name="T6" fmla="*/ 0 w 673"/>
                    <a:gd name="T7" fmla="*/ 0 h 342"/>
                    <a:gd name="T8" fmla="*/ 0 w 673"/>
                    <a:gd name="T9" fmla="*/ 0 h 342"/>
                    <a:gd name="T10" fmla="*/ 0 w 673"/>
                    <a:gd name="T11" fmla="*/ 0 h 342"/>
                    <a:gd name="T12" fmla="*/ 0 w 673"/>
                    <a:gd name="T13" fmla="*/ 0 h 342"/>
                    <a:gd name="T14" fmla="*/ 0 w 673"/>
                    <a:gd name="T15" fmla="*/ 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0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>
                    <a:gd name="T0" fmla="*/ 0 w 716"/>
                    <a:gd name="T1" fmla="*/ 0 h 403"/>
                    <a:gd name="T2" fmla="*/ 0 w 716"/>
                    <a:gd name="T3" fmla="*/ 0 h 403"/>
                    <a:gd name="T4" fmla="*/ 0 w 716"/>
                    <a:gd name="T5" fmla="*/ 0 h 403"/>
                    <a:gd name="T6" fmla="*/ 0 w 716"/>
                    <a:gd name="T7" fmla="*/ 0 h 403"/>
                    <a:gd name="T8" fmla="*/ 0 w 716"/>
                    <a:gd name="T9" fmla="*/ 0 h 403"/>
                    <a:gd name="T10" fmla="*/ 0 w 716"/>
                    <a:gd name="T11" fmla="*/ 0 h 403"/>
                    <a:gd name="T12" fmla="*/ 0 w 716"/>
                    <a:gd name="T13" fmla="*/ 0 h 403"/>
                    <a:gd name="T14" fmla="*/ 0 w 716"/>
                    <a:gd name="T15" fmla="*/ 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1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0 h 411"/>
                    <a:gd name="T2" fmla="*/ 0 w 717"/>
                    <a:gd name="T3" fmla="*/ 0 h 411"/>
                    <a:gd name="T4" fmla="*/ 0 w 717"/>
                    <a:gd name="T5" fmla="*/ 0 h 411"/>
                    <a:gd name="T6" fmla="*/ 0 w 717"/>
                    <a:gd name="T7" fmla="*/ 0 h 411"/>
                    <a:gd name="T8" fmla="*/ 0 w 717"/>
                    <a:gd name="T9" fmla="*/ 0 h 411"/>
                    <a:gd name="T10" fmla="*/ 0 w 717"/>
                    <a:gd name="T11" fmla="*/ 0 h 411"/>
                    <a:gd name="T12" fmla="*/ 0 w 717"/>
                    <a:gd name="T13" fmla="*/ 0 h 411"/>
                    <a:gd name="T14" fmla="*/ 0 w 717"/>
                    <a:gd name="T15" fmla="*/ 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2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>
                    <a:gd name="T0" fmla="*/ 0 w 709"/>
                    <a:gd name="T1" fmla="*/ 0 h 386"/>
                    <a:gd name="T2" fmla="*/ 0 w 709"/>
                    <a:gd name="T3" fmla="*/ 0 h 386"/>
                    <a:gd name="T4" fmla="*/ 0 w 709"/>
                    <a:gd name="T5" fmla="*/ 0 h 386"/>
                    <a:gd name="T6" fmla="*/ 0 w 709"/>
                    <a:gd name="T7" fmla="*/ 0 h 386"/>
                    <a:gd name="T8" fmla="*/ 0 w 709"/>
                    <a:gd name="T9" fmla="*/ 0 h 386"/>
                    <a:gd name="T10" fmla="*/ 0 w 709"/>
                    <a:gd name="T11" fmla="*/ 0 h 386"/>
                    <a:gd name="T12" fmla="*/ 0 w 709"/>
                    <a:gd name="T13" fmla="*/ 0 h 386"/>
                    <a:gd name="T14" fmla="*/ 0 w 709"/>
                    <a:gd name="T15" fmla="*/ 0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06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>
          <a:xfrm>
            <a:off x="1357313" y="476672"/>
            <a:ext cx="7227887" cy="5112568"/>
          </a:xfrm>
          <a:noFill/>
        </p:spPr>
        <p:txBody>
          <a:bodyPr anchor="ctr"/>
          <a:lstStyle/>
          <a:p>
            <a:pPr eaLnBrk="1" hangingPunct="1"/>
            <a:r>
              <a:rPr lang="ru-RU" sz="4000" b="1" dirty="0" smtClean="0">
                <a:solidFill>
                  <a:srgbClr val="800000"/>
                </a:solidFill>
              </a:rPr>
              <a:t/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/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>Математика</a:t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6600" b="1" dirty="0" smtClean="0">
                <a:solidFill>
                  <a:srgbClr val="006600"/>
                </a:solidFill>
              </a:rPr>
              <a:t>Тема</a:t>
            </a:r>
            <a:r>
              <a:rPr lang="ru-RU" sz="6600" b="1" dirty="0" smtClean="0">
                <a:solidFill>
                  <a:srgbClr val="006600"/>
                </a:solidFill>
              </a:rPr>
              <a:t>: </a:t>
            </a:r>
            <a:r>
              <a:rPr lang="ru-RU" sz="4000" b="1" dirty="0" smtClean="0">
                <a:solidFill>
                  <a:srgbClr val="800000"/>
                </a:solidFill>
              </a:rPr>
              <a:t/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> </a:t>
            </a:r>
            <a:r>
              <a:rPr lang="ru-RU" sz="7200" b="1" dirty="0" smtClean="0">
                <a:solidFill>
                  <a:srgbClr val="800000"/>
                </a:solidFill>
              </a:rPr>
              <a:t>Закрепление изученного</a:t>
            </a:r>
            <a:r>
              <a:rPr lang="ru-RU" sz="4000" b="1" dirty="0" smtClean="0">
                <a:solidFill>
                  <a:srgbClr val="800000"/>
                </a:solidFill>
              </a:rPr>
              <a:t>.</a:t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/>
            </a:r>
            <a:br>
              <a:rPr lang="ru-RU" sz="4000" b="1" dirty="0" smtClean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>Учитель: Киселева С.А.</a:t>
            </a:r>
            <a:endParaRPr lang="ru-RU" sz="4000" b="1" dirty="0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60" name="Picture 4" descr="gezetum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611188" y="588963"/>
            <a:ext cx="7993062" cy="1006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B02B10"/>
                </a:solidFill>
                <a:latin typeface="Arial" charset="0"/>
              </a:rPr>
              <a:t> </a:t>
            </a:r>
            <a:r>
              <a:rPr lang="ru-RU" sz="6000" b="1" dirty="0">
                <a:solidFill>
                  <a:srgbClr val="B20E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Подведём итог!</a:t>
            </a:r>
            <a:r>
              <a:rPr lang="ru-RU" sz="3200" b="1" dirty="0">
                <a:solidFill>
                  <a:srgbClr val="B02B10"/>
                </a:solidFill>
                <a:latin typeface="Arial" charset="0"/>
              </a:rPr>
              <a:t> 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395288" y="2035175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170FB1"/>
                </a:solidFill>
              </a:rPr>
              <a:t>Чем запомнился вам сегодняшний урок?</a:t>
            </a: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250825" y="3087688"/>
            <a:ext cx="8713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170FB1"/>
                </a:solidFill>
              </a:rPr>
              <a:t>  Какое задание понравилось больше всего?</a:t>
            </a: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 rot="10800000" flipV="1">
            <a:off x="393700" y="4090988"/>
            <a:ext cx="8281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170FB1"/>
                </a:solidFill>
              </a:rPr>
              <a:t>Что не понравилось на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  <p:bldP spid="88070" grpId="0"/>
      <p:bldP spid="88071" grpId="0"/>
      <p:bldP spid="880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Picture 4" descr="gezetum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печаль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00213"/>
            <a:ext cx="261937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весёл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700213"/>
            <a:ext cx="261937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растерянны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700213"/>
            <a:ext cx="261937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10"/>
          <p:cNvSpPr>
            <a:spLocks noChangeArrowheads="1"/>
          </p:cNvSpPr>
          <p:nvPr/>
        </p:nvSpPr>
        <p:spPr bwMode="auto">
          <a:xfrm rot="10800000" flipV="1">
            <a:off x="1408113" y="5445125"/>
            <a:ext cx="10810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B20E9E"/>
                </a:solidFill>
              </a:rPr>
              <a:t> </a:t>
            </a:r>
            <a:r>
              <a:rPr lang="ru-RU" sz="6600" b="1">
                <a:solidFill>
                  <a:srgbClr val="B20E9E"/>
                </a:solidFill>
              </a:rPr>
              <a:t>1</a:t>
            </a:r>
          </a:p>
        </p:txBody>
      </p:sp>
      <p:sp>
        <p:nvSpPr>
          <p:cNvPr id="20489" name="Rectangle 11"/>
          <p:cNvSpPr>
            <a:spLocks noChangeArrowheads="1"/>
          </p:cNvSpPr>
          <p:nvPr/>
        </p:nvSpPr>
        <p:spPr bwMode="auto">
          <a:xfrm rot="10800000" flipV="1">
            <a:off x="3846513" y="5514975"/>
            <a:ext cx="11715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B20E9E"/>
                </a:solidFill>
              </a:rPr>
              <a:t> 2</a:t>
            </a:r>
          </a:p>
        </p:txBody>
      </p:sp>
      <p:sp>
        <p:nvSpPr>
          <p:cNvPr id="20490" name="Rectangle 12"/>
          <p:cNvSpPr>
            <a:spLocks noChangeArrowheads="1"/>
          </p:cNvSpPr>
          <p:nvPr/>
        </p:nvSpPr>
        <p:spPr bwMode="auto">
          <a:xfrm rot="10800000" flipV="1">
            <a:off x="6297613" y="5588000"/>
            <a:ext cx="17351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B20E9E"/>
                </a:solidFill>
              </a:rPr>
              <a:t>  3</a:t>
            </a:r>
          </a:p>
        </p:txBody>
      </p: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250825" y="596900"/>
            <a:ext cx="8424863" cy="530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>
                <a:solidFill>
                  <a:srgbClr val="18A8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  <a:r>
              <a:rPr lang="ru-RU" sz="3200" b="1">
                <a:solidFill>
                  <a:srgbClr val="B20E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Какое настроение оставил этот урок?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21507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4" descr="gezetum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352925" y="51244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21510" name="WordArt 4"/>
          <p:cNvSpPr>
            <a:spLocks noChangeArrowheads="1" noChangeShapeType="1" noTextEdit="1"/>
          </p:cNvSpPr>
          <p:nvPr/>
        </p:nvSpPr>
        <p:spPr bwMode="auto">
          <a:xfrm>
            <a:off x="827088" y="1268413"/>
            <a:ext cx="7561262" cy="41767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4000" b="1" dirty="0" smtClean="0">
              <a:solidFill>
                <a:srgbClr val="8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Цель  </a:t>
            </a:r>
            <a:r>
              <a:rPr lang="ru-RU" b="1" dirty="0" smtClean="0"/>
              <a:t>урока: </a:t>
            </a:r>
            <a:endParaRPr lang="ru-RU" b="1" dirty="0" smtClean="0"/>
          </a:p>
          <a:p>
            <a:pPr eaLnBrk="1" hangingPunct="1">
              <a:buFontTx/>
              <a:buNone/>
            </a:pPr>
            <a:endParaRPr lang="ru-RU" b="1" dirty="0" smtClean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dirty="0" smtClean="0"/>
              <a:t>создание условий для повторения и закрепления изученного материала.</a:t>
            </a:r>
            <a:r>
              <a:rPr lang="ru-RU" b="1" dirty="0" smtClean="0"/>
              <a:t> </a:t>
            </a:r>
            <a:endParaRPr lang="ru-RU" b="1" dirty="0" smtClean="0"/>
          </a:p>
          <a:p>
            <a:pPr eaLnBrk="1" hangingPunct="1">
              <a:buFontTx/>
              <a:buNone/>
            </a:pPr>
            <a:r>
              <a:rPr lang="ru-RU" b="1" dirty="0" smtClean="0"/>
              <a:t>   </a:t>
            </a:r>
          </a:p>
          <a:p>
            <a:pPr eaLnBrk="1" hangingPunct="1"/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3995738" y="5921375"/>
            <a:ext cx="1008062" cy="9366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827088" y="4652963"/>
            <a:ext cx="1008062" cy="10080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7164388" y="4941888"/>
            <a:ext cx="935037" cy="9366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827088" y="981075"/>
            <a:ext cx="1081087" cy="93503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7164388" y="1052513"/>
            <a:ext cx="935037" cy="8429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Rectangle 11"/>
          <p:cNvSpPr>
            <a:spLocks noChangeArrowheads="1"/>
          </p:cNvSpPr>
          <p:nvPr/>
        </p:nvSpPr>
        <p:spPr bwMode="auto">
          <a:xfrm>
            <a:off x="3995738" y="0"/>
            <a:ext cx="1008062" cy="863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12"/>
          <p:cNvSpPr>
            <a:spLocks noChangeArrowheads="1"/>
          </p:cNvSpPr>
          <p:nvPr/>
        </p:nvSpPr>
        <p:spPr bwMode="auto">
          <a:xfrm>
            <a:off x="2339975" y="2060575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14"/>
          <p:cNvSpPr>
            <a:spLocks noChangeArrowheads="1"/>
          </p:cNvSpPr>
          <p:nvPr/>
        </p:nvSpPr>
        <p:spPr bwMode="auto">
          <a:xfrm>
            <a:off x="3924300" y="2636838"/>
            <a:ext cx="1296988" cy="100965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Oval 15"/>
          <p:cNvSpPr>
            <a:spLocks noChangeArrowheads="1"/>
          </p:cNvSpPr>
          <p:nvPr/>
        </p:nvSpPr>
        <p:spPr bwMode="auto">
          <a:xfrm>
            <a:off x="2411413" y="3933825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6"/>
          <p:cNvSpPr>
            <a:spLocks noChangeArrowheads="1"/>
          </p:cNvSpPr>
          <p:nvPr/>
        </p:nvSpPr>
        <p:spPr bwMode="auto">
          <a:xfrm>
            <a:off x="4067175" y="4508500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7"/>
          <p:cNvSpPr>
            <a:spLocks noChangeArrowheads="1"/>
          </p:cNvSpPr>
          <p:nvPr/>
        </p:nvSpPr>
        <p:spPr bwMode="auto">
          <a:xfrm>
            <a:off x="5867400" y="3860800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8"/>
          <p:cNvSpPr>
            <a:spLocks noChangeArrowheads="1"/>
          </p:cNvSpPr>
          <p:nvPr/>
        </p:nvSpPr>
        <p:spPr bwMode="auto">
          <a:xfrm>
            <a:off x="4067175" y="1125538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Oval 19"/>
          <p:cNvSpPr>
            <a:spLocks noChangeArrowheads="1"/>
          </p:cNvSpPr>
          <p:nvPr/>
        </p:nvSpPr>
        <p:spPr bwMode="auto">
          <a:xfrm>
            <a:off x="5795963" y="1989138"/>
            <a:ext cx="9366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WordArt 20"/>
          <p:cNvSpPr>
            <a:spLocks noChangeArrowheads="1" noChangeShapeType="1" noTextEdit="1"/>
          </p:cNvSpPr>
          <p:nvPr/>
        </p:nvSpPr>
        <p:spPr bwMode="auto">
          <a:xfrm>
            <a:off x="4356100" y="1412875"/>
            <a:ext cx="296863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</a:p>
        </p:txBody>
      </p:sp>
      <p:sp>
        <p:nvSpPr>
          <p:cNvPr id="10256" name="WordArt 22"/>
          <p:cNvSpPr>
            <a:spLocks noChangeArrowheads="1" noChangeShapeType="1" noTextEdit="1"/>
          </p:cNvSpPr>
          <p:nvPr/>
        </p:nvSpPr>
        <p:spPr bwMode="auto">
          <a:xfrm>
            <a:off x="6084888" y="2205038"/>
            <a:ext cx="296862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11</a:t>
            </a:r>
          </a:p>
        </p:txBody>
      </p:sp>
      <p:sp>
        <p:nvSpPr>
          <p:cNvPr id="10257" name="WordArt 23"/>
          <p:cNvSpPr>
            <a:spLocks noChangeArrowheads="1" noChangeShapeType="1" noTextEdit="1"/>
          </p:cNvSpPr>
          <p:nvPr/>
        </p:nvSpPr>
        <p:spPr bwMode="auto">
          <a:xfrm>
            <a:off x="6156325" y="4076700"/>
            <a:ext cx="3683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60</a:t>
            </a:r>
          </a:p>
        </p:txBody>
      </p:sp>
      <p:sp>
        <p:nvSpPr>
          <p:cNvPr id="10258" name="WordArt 24"/>
          <p:cNvSpPr>
            <a:spLocks noChangeArrowheads="1" noChangeShapeType="1" noTextEdit="1"/>
          </p:cNvSpPr>
          <p:nvPr/>
        </p:nvSpPr>
        <p:spPr bwMode="auto">
          <a:xfrm>
            <a:off x="4356100" y="4724400"/>
            <a:ext cx="3603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41</a:t>
            </a:r>
          </a:p>
        </p:txBody>
      </p:sp>
      <p:sp>
        <p:nvSpPr>
          <p:cNvPr id="10259" name="WordArt 25"/>
          <p:cNvSpPr>
            <a:spLocks noChangeArrowheads="1" noChangeShapeType="1" noTextEdit="1"/>
          </p:cNvSpPr>
          <p:nvPr/>
        </p:nvSpPr>
        <p:spPr bwMode="auto">
          <a:xfrm>
            <a:off x="2771775" y="4221163"/>
            <a:ext cx="296863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10260" name="WordArt 26"/>
          <p:cNvSpPr>
            <a:spLocks noChangeArrowheads="1" noChangeShapeType="1" noTextEdit="1"/>
          </p:cNvSpPr>
          <p:nvPr/>
        </p:nvSpPr>
        <p:spPr bwMode="auto">
          <a:xfrm>
            <a:off x="2555875" y="2276475"/>
            <a:ext cx="433388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80</a:t>
            </a:r>
          </a:p>
        </p:txBody>
      </p:sp>
      <p:sp>
        <p:nvSpPr>
          <p:cNvPr id="10261" name="WordArt 27"/>
          <p:cNvSpPr>
            <a:spLocks noChangeArrowheads="1" noChangeShapeType="1" noTextEdit="1"/>
          </p:cNvSpPr>
          <p:nvPr/>
        </p:nvSpPr>
        <p:spPr bwMode="auto">
          <a:xfrm>
            <a:off x="4356100" y="3141663"/>
            <a:ext cx="504825" cy="395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8+</a:t>
            </a:r>
          </a:p>
        </p:txBody>
      </p:sp>
      <p:sp>
        <p:nvSpPr>
          <p:cNvPr id="10262" name="Line 28"/>
          <p:cNvSpPr>
            <a:spLocks noChangeShapeType="1"/>
          </p:cNvSpPr>
          <p:nvPr/>
        </p:nvSpPr>
        <p:spPr bwMode="auto">
          <a:xfrm flipH="1" flipV="1">
            <a:off x="3419475" y="2708275"/>
            <a:ext cx="503238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3" name="Line 29"/>
          <p:cNvSpPr>
            <a:spLocks noChangeShapeType="1"/>
          </p:cNvSpPr>
          <p:nvPr/>
        </p:nvSpPr>
        <p:spPr bwMode="auto">
          <a:xfrm flipV="1">
            <a:off x="5148263" y="2708275"/>
            <a:ext cx="503237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4" name="Line 30"/>
          <p:cNvSpPr>
            <a:spLocks noChangeShapeType="1"/>
          </p:cNvSpPr>
          <p:nvPr/>
        </p:nvSpPr>
        <p:spPr bwMode="auto">
          <a:xfrm flipH="1" flipV="1">
            <a:off x="4572000" y="20605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5" name="Line 31"/>
          <p:cNvSpPr>
            <a:spLocks noChangeShapeType="1"/>
          </p:cNvSpPr>
          <p:nvPr/>
        </p:nvSpPr>
        <p:spPr bwMode="auto">
          <a:xfrm flipH="1">
            <a:off x="3348038" y="3716338"/>
            <a:ext cx="503237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6" name="Line 32"/>
          <p:cNvSpPr>
            <a:spLocks noChangeShapeType="1"/>
          </p:cNvSpPr>
          <p:nvPr/>
        </p:nvSpPr>
        <p:spPr bwMode="auto">
          <a:xfrm>
            <a:off x="5219700" y="3789363"/>
            <a:ext cx="576263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7" name="Line 33"/>
          <p:cNvSpPr>
            <a:spLocks noChangeShapeType="1"/>
          </p:cNvSpPr>
          <p:nvPr/>
        </p:nvSpPr>
        <p:spPr bwMode="auto">
          <a:xfrm flipH="1">
            <a:off x="4572000" y="3860800"/>
            <a:ext cx="0" cy="646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68" name="WordArt 35"/>
          <p:cNvSpPr>
            <a:spLocks noChangeArrowheads="1" noChangeShapeType="1" noTextEdit="1"/>
          </p:cNvSpPr>
          <p:nvPr/>
        </p:nvSpPr>
        <p:spPr bwMode="auto">
          <a:xfrm>
            <a:off x="4284663" y="908050"/>
            <a:ext cx="431800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10269" name="WordArt 36"/>
          <p:cNvSpPr>
            <a:spLocks noChangeArrowheads="1" noChangeShapeType="1" noTextEdit="1"/>
          </p:cNvSpPr>
          <p:nvPr/>
        </p:nvSpPr>
        <p:spPr bwMode="auto">
          <a:xfrm>
            <a:off x="6588125" y="1844675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10270" name="WordArt 37"/>
          <p:cNvSpPr>
            <a:spLocks noChangeArrowheads="1" noChangeShapeType="1" noTextEdit="1"/>
          </p:cNvSpPr>
          <p:nvPr/>
        </p:nvSpPr>
        <p:spPr bwMode="auto">
          <a:xfrm>
            <a:off x="6732588" y="4652963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10271" name="WordArt 38"/>
          <p:cNvSpPr>
            <a:spLocks noChangeArrowheads="1" noChangeShapeType="1" noTextEdit="1"/>
          </p:cNvSpPr>
          <p:nvPr/>
        </p:nvSpPr>
        <p:spPr bwMode="auto">
          <a:xfrm>
            <a:off x="4284663" y="5516563"/>
            <a:ext cx="431800" cy="217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10272" name="WordArt 39"/>
          <p:cNvSpPr>
            <a:spLocks noChangeArrowheads="1" noChangeShapeType="1" noTextEdit="1"/>
          </p:cNvSpPr>
          <p:nvPr/>
        </p:nvSpPr>
        <p:spPr bwMode="auto">
          <a:xfrm>
            <a:off x="1908175" y="4437063"/>
            <a:ext cx="4318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10273" name="WordArt 40"/>
          <p:cNvSpPr>
            <a:spLocks noChangeArrowheads="1" noChangeShapeType="1" noTextEdit="1"/>
          </p:cNvSpPr>
          <p:nvPr/>
        </p:nvSpPr>
        <p:spPr bwMode="auto">
          <a:xfrm>
            <a:off x="1979613" y="1916113"/>
            <a:ext cx="431800" cy="217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0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=</a:t>
            </a:r>
          </a:p>
        </p:txBody>
      </p:sp>
      <p:sp>
        <p:nvSpPr>
          <p:cNvPr id="21545" name="WordArt 41"/>
          <p:cNvSpPr>
            <a:spLocks noChangeArrowheads="1" noChangeShapeType="1" noTextEdit="1"/>
          </p:cNvSpPr>
          <p:nvPr/>
        </p:nvSpPr>
        <p:spPr bwMode="auto">
          <a:xfrm>
            <a:off x="1042988" y="1052513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88</a:t>
            </a:r>
          </a:p>
        </p:txBody>
      </p:sp>
      <p:sp>
        <p:nvSpPr>
          <p:cNvPr id="21547" name="WordArt 43"/>
          <p:cNvSpPr>
            <a:spLocks noChangeArrowheads="1" noChangeShapeType="1" noTextEdit="1"/>
          </p:cNvSpPr>
          <p:nvPr/>
        </p:nvSpPr>
        <p:spPr bwMode="auto">
          <a:xfrm>
            <a:off x="7380288" y="1125538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19</a:t>
            </a:r>
          </a:p>
        </p:txBody>
      </p:sp>
      <p:sp>
        <p:nvSpPr>
          <p:cNvPr id="21548" name="WordArt 44"/>
          <p:cNvSpPr>
            <a:spLocks noChangeArrowheads="1" noChangeShapeType="1" noTextEdit="1"/>
          </p:cNvSpPr>
          <p:nvPr/>
        </p:nvSpPr>
        <p:spPr bwMode="auto">
          <a:xfrm>
            <a:off x="7380288" y="5084763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68</a:t>
            </a:r>
          </a:p>
        </p:txBody>
      </p:sp>
      <p:sp>
        <p:nvSpPr>
          <p:cNvPr id="21549" name="WordArt 45"/>
          <p:cNvSpPr>
            <a:spLocks noChangeArrowheads="1" noChangeShapeType="1" noTextEdit="1"/>
          </p:cNvSpPr>
          <p:nvPr/>
        </p:nvSpPr>
        <p:spPr bwMode="auto">
          <a:xfrm>
            <a:off x="4284663" y="0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17</a:t>
            </a:r>
          </a:p>
        </p:txBody>
      </p:sp>
      <p:sp>
        <p:nvSpPr>
          <p:cNvPr id="21550" name="WordArt 46"/>
          <p:cNvSpPr>
            <a:spLocks noChangeArrowheads="1" noChangeShapeType="1" noTextEdit="1"/>
          </p:cNvSpPr>
          <p:nvPr/>
        </p:nvSpPr>
        <p:spPr bwMode="auto">
          <a:xfrm>
            <a:off x="1116013" y="4797425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15</a:t>
            </a:r>
          </a:p>
        </p:txBody>
      </p:sp>
      <p:sp>
        <p:nvSpPr>
          <p:cNvPr id="21551" name="WordArt 47"/>
          <p:cNvSpPr>
            <a:spLocks noChangeArrowheads="1" noChangeShapeType="1" noTextEdit="1"/>
          </p:cNvSpPr>
          <p:nvPr/>
        </p:nvSpPr>
        <p:spPr bwMode="auto">
          <a:xfrm>
            <a:off x="4284663" y="6021388"/>
            <a:ext cx="482600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18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49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5" grpId="0" animBg="1"/>
      <p:bldP spid="21547" grpId="0" animBg="1"/>
      <p:bldP spid="21548" grpId="0" animBg="1"/>
      <p:bldP spid="21549" grpId="0" animBg="1"/>
      <p:bldP spid="21550" grpId="0" animBg="1"/>
      <p:bldP spid="215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9000">
              <a:srgbClr val="CC99FF"/>
            </a:gs>
            <a:gs pos="64000">
              <a:srgbClr val="9966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docu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941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Acess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45857">
            <a:off x="3086100" y="1387475"/>
            <a:ext cx="1584325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3924300" y="-458788"/>
            <a:ext cx="6553200" cy="5111751"/>
          </a:xfrm>
          <a:prstGeom prst="cloudCallout">
            <a:avLst>
              <a:gd name="adj1" fmla="val -58963"/>
              <a:gd name="adj2" fmla="val 59139"/>
            </a:avLst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800"/>
              <a:t>Кощей и Баба-Яга собирали грибы. Кощей собрал 26 лисичек. Баба-Яга –на  4 лисички  больше, чем   Кощей</a:t>
            </a:r>
            <a:r>
              <a:rPr lang="ru-RU" sz="2800" b="1"/>
              <a:t>.  </a:t>
            </a:r>
          </a:p>
          <a:p>
            <a:r>
              <a:rPr lang="ru-RU" sz="2800" b="1">
                <a:solidFill>
                  <a:schemeClr val="accent2"/>
                </a:solidFill>
              </a:rPr>
              <a:t>   Сколько  всего  лисичек собрали  Кощей и Баба –Яга?</a:t>
            </a:r>
          </a:p>
          <a:p>
            <a:pPr algn="ctr"/>
            <a:endParaRPr lang="ru-RU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2292" name="Picture 4" descr="gezetum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338" y="0"/>
            <a:ext cx="9394826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763713" y="960329"/>
            <a:ext cx="5545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dirty="0">
                <a:solidFill>
                  <a:srgbClr val="B02B10"/>
                </a:solidFill>
              </a:rPr>
              <a:t> </a:t>
            </a:r>
            <a:r>
              <a:rPr lang="ru-RU" sz="3200" b="1" dirty="0" smtClean="0">
                <a:solidFill>
                  <a:srgbClr val="B02B10"/>
                </a:solidFill>
              </a:rPr>
              <a:t>Задание №1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8313" y="2136338"/>
            <a:ext cx="8280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 dirty="0" smtClean="0"/>
              <a:t>Вычислите с устным объяснением и проверкой №1 с. </a:t>
            </a:r>
            <a:r>
              <a:rPr lang="ru-RU" sz="5400" dirty="0" smtClean="0"/>
              <a:t>40</a:t>
            </a:r>
            <a:endParaRPr lang="ru-RU" sz="5400" b="1" dirty="0"/>
          </a:p>
        </p:txBody>
      </p:sp>
      <p:pic>
        <p:nvPicPr>
          <p:cNvPr id="7" name="Picture 5" descr="docu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000" y="4575175"/>
            <a:ext cx="17637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6400800" cy="1752600"/>
          </a:xfrm>
        </p:spPr>
        <p:txBody>
          <a:bodyPr/>
          <a:lstStyle/>
          <a:p>
            <a:r>
              <a:rPr lang="ru-RU" dirty="0" smtClean="0"/>
              <a:t>Решите примеры №6 с. 40.</a:t>
            </a:r>
            <a:endParaRPr lang="ru-RU" dirty="0"/>
          </a:p>
        </p:txBody>
      </p:sp>
      <p:pic>
        <p:nvPicPr>
          <p:cNvPr id="62466" name="Picture 2" descr="Изображение000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896" y="2780928"/>
            <a:ext cx="3024336" cy="3722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Задание для контроля: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CC3300"/>
                </a:solidFill>
              </a:rPr>
              <a:t>Решение  </a:t>
            </a:r>
            <a:r>
              <a:rPr lang="ru-RU" b="1" i="1" dirty="0" smtClean="0">
                <a:solidFill>
                  <a:srgbClr val="CC3300"/>
                </a:solidFill>
              </a:rPr>
              <a:t>уравнений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633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</a:t>
            </a:r>
          </a:p>
        </p:txBody>
      </p:sp>
      <p:pic>
        <p:nvPicPr>
          <p:cNvPr id="25606" name="Picture 6" descr="Acess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628775"/>
            <a:ext cx="3024187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Acess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700213"/>
            <a:ext cx="29527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3568" y="3969931"/>
            <a:ext cx="78123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Выпишите уравнения, решением которых является число 7. №4 с.40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2" name="Picture 4" descr="gezetum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11188" y="686048"/>
            <a:ext cx="79930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 b="1" dirty="0" smtClean="0"/>
              <a:t>Домашнее задание </a:t>
            </a:r>
            <a:r>
              <a:rPr lang="ru-RU" sz="3200" b="1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23528" y="2564904"/>
            <a:ext cx="7993062" cy="17543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5400" dirty="0" smtClean="0"/>
              <a:t>Решите </a:t>
            </a:r>
            <a:r>
              <a:rPr lang="ru-RU" sz="5400" dirty="0" smtClean="0"/>
              <a:t>задачу в учебнике № 9 с. 41. 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6732588" y="1327150"/>
          <a:ext cx="2025650" cy="4525963"/>
        </p:xfrm>
        <a:graphic>
          <a:graphicData uri="http://schemas.openxmlformats.org/presentationml/2006/ole">
            <p:oleObj spid="_x0000_s17415" r:id="rId4" imgW="3923280" imgH="8764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Изображение00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0"/>
            <a:ext cx="5589588" cy="6858000"/>
          </a:xfrm>
          <a:noFill/>
        </p:spPr>
      </p:pic>
      <p:pic>
        <p:nvPicPr>
          <p:cNvPr id="32774" name="Запи2266.WAV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6237288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000" fill="hold"/>
                                        <p:tgtEl>
                                          <p:spTgt spid="327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163</Words>
  <Application>Microsoft Office PowerPoint</Application>
  <PresentationFormat>Экран (4:3)</PresentationFormat>
  <Paragraphs>47</Paragraphs>
  <Slides>12</Slides>
  <Notes>0</Notes>
  <HiddenSlides>1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Оформление по умолчанию</vt:lpstr>
      <vt:lpstr>Пастель</vt:lpstr>
      <vt:lpstr>  Математика Тема:   Закрепление изученного.  Учитель: Киселева С.А.</vt:lpstr>
      <vt:lpstr>Слайд 2</vt:lpstr>
      <vt:lpstr>Слайд 3</vt:lpstr>
      <vt:lpstr>Слайд 4</vt:lpstr>
      <vt:lpstr>Слайд 5</vt:lpstr>
      <vt:lpstr>Задание №2 </vt:lpstr>
      <vt:lpstr>Задание для контроля:                           Решение  уравнений</vt:lpstr>
      <vt:lpstr> </vt:lpstr>
      <vt:lpstr>Слайд 9</vt:lpstr>
      <vt:lpstr>Слайд 10</vt:lpstr>
      <vt:lpstr>Слайд 11</vt:lpstr>
      <vt:lpstr>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урока  «Решение  задач»</dc:title>
  <dc:creator>NoName</dc:creator>
  <cp:lastModifiedBy>света</cp:lastModifiedBy>
  <cp:revision>39</cp:revision>
  <dcterms:created xsi:type="dcterms:W3CDTF">2008-01-25T09:11:01Z</dcterms:created>
  <dcterms:modified xsi:type="dcterms:W3CDTF">2022-03-22T13:53:59Z</dcterms:modified>
</cp:coreProperties>
</file>