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1628800"/>
            <a:ext cx="6858000" cy="3248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Математика 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Повторение </a:t>
            </a:r>
            <a:r>
              <a:rPr lang="ru-RU" dirty="0" smtClean="0"/>
              <a:t>пройденного «Что узнали. Чему научились»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Киселева С.А.</a:t>
            </a:r>
          </a:p>
          <a:p>
            <a:endParaRPr lang="ru-RU" dirty="0"/>
          </a:p>
        </p:txBody>
      </p:sp>
      <p:pic>
        <p:nvPicPr>
          <p:cNvPr id="19458" name="Picture 2" descr="https://e7.pngegg.com/pngimages/483/529/png-clipart-owl-owl-animals-photograph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260648"/>
            <a:ext cx="4320480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788024" y="1219200"/>
            <a:ext cx="3898776" cy="49377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создание </a:t>
            </a:r>
            <a:r>
              <a:rPr lang="ru-RU" dirty="0" smtClean="0"/>
              <a:t>условий для повторения и закрепления изученного материала.</a:t>
            </a:r>
            <a:r>
              <a:rPr lang="ru-RU" b="1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https://i.pinimg.com/originals/17/84/49/17844908466b614e00320707a3fec4c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5255841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Какие </a:t>
            </a:r>
            <a:r>
              <a:rPr lang="ru-RU" dirty="0" smtClean="0"/>
              <a:t>однозначные числа можно записать в окошки, чтобы равенства были верными № 7 с. 42.</a:t>
            </a:r>
          </a:p>
          <a:p>
            <a:endParaRPr lang="ru-RU" dirty="0"/>
          </a:p>
        </p:txBody>
      </p:sp>
      <p:pic>
        <p:nvPicPr>
          <p:cNvPr id="5122" name="Picture 2" descr="https://1.bp.blogspot.com/-9oZQVimDvWk/Wp0wcrwP7JI/AAAAAAAAIVk/C2_pN9XS4eguNkHRU8P0EZCzhryZhuz3QCLcBGAs/s1600/%25D1%2581%25D0%25BE%25D0%25B2%25D1%258B_DoV%2B%252812%25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636912"/>
            <a:ext cx="3657953" cy="3600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примеры №18 с. 42.</a:t>
            </a:r>
          </a:p>
          <a:p>
            <a:endParaRPr lang="ru-RU" dirty="0"/>
          </a:p>
        </p:txBody>
      </p:sp>
      <p:pic>
        <p:nvPicPr>
          <p:cNvPr id="4100" name="Picture 4" descr="https://png-library.net/images/di4GMGj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276872"/>
            <a:ext cx="4440019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Запишите </a:t>
            </a:r>
            <a:r>
              <a:rPr lang="ru-RU" dirty="0" smtClean="0"/>
              <a:t>выражения и вычислите их значения №16 с. 42</a:t>
            </a:r>
          </a:p>
          <a:p>
            <a:endParaRPr lang="ru-RU" dirty="0"/>
          </a:p>
        </p:txBody>
      </p:sp>
      <p:pic>
        <p:nvPicPr>
          <p:cNvPr id="3074" name="Picture 2" descr="https://1.bp.blogspot.com/-_97s6oMgiIg/X37TgvAE9oI/AAAAAAAA7mo/Pklafv64lyMj7t3pahLVULX4T_L3nRJ-QCLcBGAsYHQ/s2048/%25D1%2581%25D0%25BE%25D0%25B2%25D0%25B0_%2BDoV%2B%25282%25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76872"/>
            <a:ext cx="7114895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Сравни </a:t>
            </a:r>
            <a:r>
              <a:rPr lang="ru-RU" dirty="0" smtClean="0"/>
              <a:t>выражения № 25 с. 43. </a:t>
            </a:r>
          </a:p>
          <a:p>
            <a:endParaRPr lang="ru-RU" dirty="0"/>
          </a:p>
        </p:txBody>
      </p:sp>
      <p:pic>
        <p:nvPicPr>
          <p:cNvPr id="2050" name="Picture 2" descr="https://img2.freepng.ru/20171128/e51/owl-with-school-books-png-clipart-picture-5a1d4f068b3477.5771033115118702145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628800"/>
            <a:ext cx="4941549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wiki.udmteach.ru/images/8/8a/%D0%A1%D0%BE%D0%B2%D0%B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04864"/>
            <a:ext cx="7485857" cy="37712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79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Начальная</vt:lpstr>
      <vt:lpstr>Математика  2 класс    Тема: Повторение пройденного «Что узнали. Чему научились»  </vt:lpstr>
      <vt:lpstr>Цель:</vt:lpstr>
      <vt:lpstr>Задание №1</vt:lpstr>
      <vt:lpstr>Задание №2</vt:lpstr>
      <vt:lpstr>Задание для контроля:                         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 2 класс    Тема: Повторение пройденного «Что узнали. Чему научились»  </dc:title>
  <dc:creator>света</dc:creator>
  <cp:lastModifiedBy>света</cp:lastModifiedBy>
  <cp:revision>1</cp:revision>
  <dcterms:created xsi:type="dcterms:W3CDTF">2022-03-24T13:49:52Z</dcterms:created>
  <dcterms:modified xsi:type="dcterms:W3CDTF">2022-03-24T13:59:21Z</dcterms:modified>
</cp:coreProperties>
</file>