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cFMZklR43oI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645024"/>
            <a:ext cx="8458200" cy="12223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Литературное чтение</a:t>
            </a:r>
            <a:br>
              <a:rPr lang="ru-RU" dirty="0" smtClean="0"/>
            </a:br>
            <a:r>
              <a:rPr lang="ru-RU" dirty="0" smtClean="0"/>
              <a:t>2 класс</a:t>
            </a:r>
            <a:br>
              <a:rPr lang="ru-RU" dirty="0" smtClean="0"/>
            </a:br>
            <a:r>
              <a:rPr lang="ru-RU" dirty="0" smtClean="0"/>
              <a:t>Тема: В. Осеева «Волшебное слово».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124744"/>
            <a:ext cx="8458200" cy="914400"/>
          </a:xfrm>
        </p:spPr>
        <p:txBody>
          <a:bodyPr>
            <a:normAutofit/>
          </a:bodyPr>
          <a:lstStyle/>
          <a:p>
            <a:r>
              <a:rPr lang="ru-RU" dirty="0" smtClean="0"/>
              <a:t>Учитель: Киселева С.А.</a:t>
            </a:r>
          </a:p>
        </p:txBody>
      </p:sp>
      <p:pic>
        <p:nvPicPr>
          <p:cNvPr id="13314" name="Picture 2" descr="https://ds05.infourok.ru/uploads/ex/0da8/0011d46f-7cdb1631/img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88640"/>
            <a:ext cx="4283968" cy="32129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продолжение работы над формированием навыка правильного выразительного чтения.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Изучение нового </a:t>
            </a:r>
            <a:r>
              <a:rPr lang="ru-RU" b="1" dirty="0" smtClean="0"/>
              <a:t>материала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Просмотрите </a:t>
            </a:r>
            <a:r>
              <a:rPr lang="ru-RU" dirty="0" smtClean="0"/>
              <a:t>новый материал с помощью видео</a:t>
            </a:r>
            <a:r>
              <a:rPr lang="ru-RU" b="1" dirty="0" smtClean="0"/>
              <a:t> </a:t>
            </a:r>
            <a:r>
              <a:rPr lang="ru-RU" dirty="0" smtClean="0"/>
              <a:t>Литературное чтение 2 класс (Урок№50 - В. Осеева «Волшебное слово», «Хорошее», «Почему».),перейдя по ссылке: </a:t>
            </a:r>
            <a:r>
              <a:rPr lang="ru-RU" u="sng" dirty="0" smtClean="0">
                <a:hlinkClick r:id="rId2"/>
              </a:rPr>
              <a:t>https://www.youtube.com/watch?v=cFMZklR43oI</a:t>
            </a:r>
            <a:r>
              <a:rPr lang="ru-RU" dirty="0" smtClean="0"/>
              <a:t> </a:t>
            </a:r>
            <a:endParaRPr lang="ru-RU" b="1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Выразительно </a:t>
            </a:r>
            <a:r>
              <a:rPr lang="ru-RU" dirty="0" smtClean="0"/>
              <a:t>прочитайте рассказ с. 87 -92.</a:t>
            </a:r>
          </a:p>
          <a:p>
            <a:endParaRPr lang="ru-RU" dirty="0"/>
          </a:p>
        </p:txBody>
      </p:sp>
      <p:pic>
        <p:nvPicPr>
          <p:cNvPr id="31746" name="Picture 2" descr="https://img.labirint.ru/rcimg/76175bc5d19c42983f8d9bb6a7f2b64d/1920x1080/comments_pic/1214/03labu3081333466674.jpg?133346669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420888"/>
            <a:ext cx="5376597" cy="4032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 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Выразительно </a:t>
            </a:r>
            <a:r>
              <a:rPr lang="ru-RU" dirty="0" smtClean="0"/>
              <a:t>прочитайте рассказ с. 93 -95.</a:t>
            </a:r>
          </a:p>
          <a:p>
            <a:endParaRPr lang="ru-RU" dirty="0"/>
          </a:p>
        </p:txBody>
      </p:sp>
      <p:pic>
        <p:nvPicPr>
          <p:cNvPr id="30722" name="Picture 2" descr="https://ds05.infourok.ru/uploads/ex/0fb5/000ddedc-387de943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132856"/>
            <a:ext cx="5959516" cy="4469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 3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Выразительно </a:t>
            </a:r>
            <a:r>
              <a:rPr lang="ru-RU" dirty="0" smtClean="0"/>
              <a:t>прочитайте рассказ с. 95 -103.</a:t>
            </a:r>
          </a:p>
          <a:p>
            <a:endParaRPr lang="ru-RU" dirty="0"/>
          </a:p>
        </p:txBody>
      </p:sp>
      <p:pic>
        <p:nvPicPr>
          <p:cNvPr id="29698" name="Picture 2" descr="https://fsd.videouroki.net/html/2015/11/11/98721318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492896"/>
            <a:ext cx="5184576" cy="38884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  Продолжите предложение:</a:t>
            </a:r>
            <a:endParaRPr lang="ru-RU" dirty="0" smtClean="0"/>
          </a:p>
          <a:p>
            <a:pPr lvl="0"/>
            <a:r>
              <a:rPr lang="ru-RU" dirty="0" smtClean="0"/>
              <a:t>Я </a:t>
            </a:r>
            <a:r>
              <a:rPr lang="ru-RU" dirty="0" smtClean="0"/>
              <a:t>узнал, что…</a:t>
            </a:r>
          </a:p>
          <a:p>
            <a:pPr lvl="0"/>
            <a:r>
              <a:rPr lang="ru-RU" dirty="0" smtClean="0"/>
              <a:t>Было интересно узнать о …</a:t>
            </a:r>
          </a:p>
          <a:p>
            <a:pPr lvl="0"/>
            <a:r>
              <a:rPr lang="ru-RU" dirty="0" smtClean="0"/>
              <a:t>Теперь я смогу …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Устно </a:t>
            </a:r>
            <a:r>
              <a:rPr lang="ru-RU" dirty="0" smtClean="0"/>
              <a:t>ответьте на вопросы после рассказов.</a:t>
            </a:r>
          </a:p>
          <a:p>
            <a:endParaRPr lang="ru-RU" dirty="0"/>
          </a:p>
        </p:txBody>
      </p:sp>
      <p:pic>
        <p:nvPicPr>
          <p:cNvPr id="27650" name="Picture 2" descr="https://fsd.multiurok.ru/html/2018/12/15/s_5c142df6cc4bc/img_s1027234_1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420888"/>
            <a:ext cx="5096966" cy="3822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26630" name="Picture 6" descr="https://w1.pngwing.com/pngs/496/942/png-transparent-background-graduation-owl-diploma-graduation-ceremony-cartoon-drawing-bird-bea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484784"/>
            <a:ext cx="6033716" cy="46433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</TotalTime>
  <Words>127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Литературное чтение 2 класс Тема: В. Осеева «Волшебное слово».  </vt:lpstr>
      <vt:lpstr>Цель:</vt:lpstr>
      <vt:lpstr>Изучение нового материала</vt:lpstr>
      <vt:lpstr>Задание №1. </vt:lpstr>
      <vt:lpstr>Задание № 2</vt:lpstr>
      <vt:lpstr>Задание № 3 </vt:lpstr>
      <vt:lpstr>Задание для контроля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 2 класс Тема: В. Осеева «Волшебное слово».  </dc:title>
  <dc:creator>света</dc:creator>
  <cp:lastModifiedBy>света</cp:lastModifiedBy>
  <cp:revision>3</cp:revision>
  <dcterms:created xsi:type="dcterms:W3CDTF">2022-03-24T15:32:34Z</dcterms:created>
  <dcterms:modified xsi:type="dcterms:W3CDTF">2022-03-24T15:53:20Z</dcterms:modified>
</cp:coreProperties>
</file>