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32656"/>
            <a:ext cx="7772400" cy="331635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Математика</a:t>
            </a:r>
            <a:br>
              <a:rPr lang="ru-RU" sz="4400" dirty="0" smtClean="0"/>
            </a:br>
            <a:r>
              <a:rPr lang="ru-RU" sz="4400" dirty="0" smtClean="0"/>
              <a:t>2 класс </a:t>
            </a:r>
            <a:br>
              <a:rPr lang="ru-RU" sz="4400" dirty="0" smtClean="0"/>
            </a:br>
            <a:r>
              <a:rPr lang="ru-RU" sz="4400" dirty="0" smtClean="0"/>
              <a:t>Тема: Повторение пройденного «Что узнали. Чему научились»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создание условий для повторения и закрепления изученного материала. </a:t>
            </a:r>
            <a:endParaRPr lang="ru-RU" sz="3600" b="1" dirty="0"/>
          </a:p>
        </p:txBody>
      </p:sp>
      <p:pic>
        <p:nvPicPr>
          <p:cNvPr id="5" name="Picture 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348880"/>
            <a:ext cx="3312368" cy="2677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35696" y="3685032"/>
            <a:ext cx="6659080" cy="24802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Запишите выражения и вычислите их значения №32 с. 44</a:t>
            </a:r>
          </a:p>
          <a:p>
            <a:pPr algn="ctr"/>
            <a:endParaRPr lang="ru-RU" sz="4000" dirty="0"/>
          </a:p>
        </p:txBody>
      </p:sp>
      <p:pic>
        <p:nvPicPr>
          <p:cNvPr id="6" name="Picture 5" descr="https://i.ytimg.com/vi/vI9MSzX1fNE/maxresdefault.jpg"/>
          <p:cNvPicPr>
            <a:picLocks noChangeAspect="1" noChangeArrowheads="1"/>
          </p:cNvPicPr>
          <p:nvPr/>
        </p:nvPicPr>
        <p:blipFill>
          <a:blip r:embed="rId2" cstate="print"/>
          <a:srcRect l="35023" r="29953"/>
          <a:stretch>
            <a:fillRect/>
          </a:stretch>
        </p:blipFill>
        <p:spPr bwMode="auto">
          <a:xfrm>
            <a:off x="519930" y="3645024"/>
            <a:ext cx="1573524" cy="252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№2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Решите задачу №31 (1)</a:t>
            </a:r>
          </a:p>
          <a:p>
            <a:endParaRPr lang="ru-RU" dirty="0"/>
          </a:p>
        </p:txBody>
      </p:sp>
      <p:pic>
        <p:nvPicPr>
          <p:cNvPr id="6" name="Picture 4" descr="https://fs02.vseosvita.ua/0200nwpy-8c91/017.jpg"/>
          <p:cNvPicPr>
            <a:picLocks noChangeAspect="1" noChangeArrowheads="1"/>
          </p:cNvPicPr>
          <p:nvPr/>
        </p:nvPicPr>
        <p:blipFill>
          <a:blip r:embed="rId2" cstate="print"/>
          <a:srcRect t="12589" b="13676"/>
          <a:stretch>
            <a:fillRect/>
          </a:stretch>
        </p:blipFill>
        <p:spPr bwMode="auto">
          <a:xfrm>
            <a:off x="539552" y="620688"/>
            <a:ext cx="3600400" cy="2630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выражения №36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Сравните выражения №36</a:t>
            </a:r>
          </a:p>
          <a:p>
            <a:endParaRPr lang="ru-RU" dirty="0"/>
          </a:p>
        </p:txBody>
      </p:sp>
      <p:pic>
        <p:nvPicPr>
          <p:cNvPr id="6" name="Picture 5" descr="https://catherineasquithgallery.com/uploads/posts/2021-02/1613657698_86-p-fon-dlya-prezentatsii-po-matematike-dlya-d-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51720" y="3685032"/>
            <a:ext cx="6443056" cy="914400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Выполните  № 33 с. 45. </a:t>
            </a:r>
          </a:p>
          <a:p>
            <a:endParaRPr lang="ru-RU" dirty="0"/>
          </a:p>
        </p:txBody>
      </p:sp>
      <p:pic>
        <p:nvPicPr>
          <p:cNvPr id="7" name="Picture 6" descr="https://bodia-production.s3.amazonaws.com/media/__sized__/upload_images/avatars/2021/06/04/fd1a44cb5ec347169683806d7dfc07b4-crop-c0-5__0-5-300x3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293096"/>
            <a:ext cx="2057772" cy="205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5" descr="http://1.bp.blogspot.com/-JfQ2yplS7s0/VpFHClLuwmI/AAAAAAAAA8M/VKK9jNtCvCU/s1600/0_14ab90_3cd76875_ori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476" y="530225"/>
            <a:ext cx="749708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66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Математика 2 класс  Тема: Повторение пройденного «Что узнали. Чему научились» </vt:lpstr>
      <vt:lpstr>Цель урока</vt:lpstr>
      <vt:lpstr>Задание №1</vt:lpstr>
      <vt:lpstr>Задание №2</vt:lpstr>
      <vt:lpstr>Сравните выражения №36 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 Тема: Повторение пройденного «Что узнали. Чему научились» </dc:title>
  <dc:creator>света</dc:creator>
  <cp:lastModifiedBy>света</cp:lastModifiedBy>
  <cp:revision>3</cp:revision>
  <dcterms:created xsi:type="dcterms:W3CDTF">2022-03-27T11:05:09Z</dcterms:created>
  <dcterms:modified xsi:type="dcterms:W3CDTF">2022-03-27T12:07:42Z</dcterms:modified>
</cp:coreProperties>
</file>