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75" r:id="rId3"/>
    <p:sldId id="259" r:id="rId4"/>
    <p:sldId id="260" r:id="rId5"/>
    <p:sldId id="261" r:id="rId6"/>
    <p:sldId id="271" r:id="rId7"/>
    <p:sldId id="277" r:id="rId8"/>
    <p:sldId id="27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27.03.2022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s://www.youtube.com/watch?v=73tK63dWDD4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210770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Литературное чтение</a:t>
            </a:r>
            <a:br>
              <a:rPr lang="ru-RU" dirty="0" smtClean="0"/>
            </a:br>
            <a:r>
              <a:rPr lang="ru-RU" dirty="0" smtClean="0"/>
              <a:t>2 класс</a:t>
            </a:r>
            <a:br>
              <a:rPr lang="ru-RU" dirty="0" smtClean="0"/>
            </a:br>
            <a:r>
              <a:rPr lang="ru-RU" dirty="0" smtClean="0"/>
              <a:t>Е. Благинина </a:t>
            </a:r>
            <a:r>
              <a:rPr lang="ru-RU" dirty="0" smtClean="0"/>
              <a:t>Простокваша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200" dirty="0" smtClean="0"/>
              <a:t>Учитель: Киселева С.А.</a:t>
            </a:r>
            <a:endParaRPr lang="ru-RU" sz="2200" dirty="0"/>
          </a:p>
        </p:txBody>
      </p:sp>
      <p:pic>
        <p:nvPicPr>
          <p:cNvPr id="26626" name="Picture 2" descr="https://i.ytimg.com/vi/ERVcuXxJSzU/hqdefault.jpg"/>
          <p:cNvPicPr>
            <a:picLocks noChangeAspect="1" noChangeArrowheads="1"/>
          </p:cNvPicPr>
          <p:nvPr/>
        </p:nvPicPr>
        <p:blipFill>
          <a:blip r:embed="rId2" cstate="print"/>
          <a:srcRect l="20313" t="20833" b="20833"/>
          <a:stretch>
            <a:fillRect/>
          </a:stretch>
        </p:blipFill>
        <p:spPr bwMode="auto">
          <a:xfrm>
            <a:off x="467544" y="3717032"/>
            <a:ext cx="4983938" cy="27363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2" descr="http://img.cataloxy.ru/logofirms/44/16/1655790.gif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CFFFF"/>
              </a:clrFrom>
              <a:clrTo>
                <a:srgbClr val="FCFFFF">
                  <a:alpha val="0"/>
                </a:srgbClr>
              </a:clrTo>
            </a:clrChange>
            <a:lum bright="-10000" contrast="10000"/>
          </a:blip>
          <a:srcRect/>
          <a:stretch>
            <a:fillRect/>
          </a:stretch>
        </p:blipFill>
        <p:spPr bwMode="auto">
          <a:xfrm>
            <a:off x="5940152" y="3789040"/>
            <a:ext cx="2599313" cy="26642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продолжение работы над формированием навыка правильного выразительного чтения, повторение и обобщение ранее полученные знания по произведениям о дружбе.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/>
              <a:t>Изучение нового </a:t>
            </a:r>
            <a:r>
              <a:rPr lang="ru-RU" b="1" dirty="0" smtClean="0"/>
              <a:t>материала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3552820" cy="4525963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Просмотрите новый материал с помощью Е.Благинина "Простокваша", перейдя по ссылке: </a:t>
            </a:r>
            <a:r>
              <a:rPr lang="ru-RU" u="sng" dirty="0" smtClean="0">
                <a:hlinkClick r:id="rId2"/>
              </a:rPr>
              <a:t>https://www.youtube.com/watch?v=73tK63dWDD4</a:t>
            </a:r>
            <a:endParaRPr lang="ru-RU" b="1" dirty="0" smtClean="0"/>
          </a:p>
          <a:p>
            <a:endParaRPr lang="ru-RU" dirty="0"/>
          </a:p>
        </p:txBody>
      </p:sp>
      <p:pic>
        <p:nvPicPr>
          <p:cNvPr id="27650" name="Picture 2" descr="http://bonfit.ru/upload/iblock/f63/f63cd27165ceec58655837ba32b2283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2525" y="1500174"/>
            <a:ext cx="5131739" cy="38576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Задание №1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3"/>
            <a:ext cx="3767134" cy="1089020"/>
          </a:xfrm>
        </p:spPr>
        <p:txBody>
          <a:bodyPr>
            <a:noAutofit/>
          </a:bodyPr>
          <a:lstStyle/>
          <a:p>
            <a:r>
              <a:rPr lang="ru-RU" dirty="0" smtClean="0"/>
              <a:t>Выразительно прочитайте </a:t>
            </a:r>
            <a:r>
              <a:rPr lang="ru-RU" dirty="0" smtClean="0"/>
              <a:t>скороговорки </a:t>
            </a:r>
            <a:r>
              <a:rPr lang="ru-RU" dirty="0" smtClean="0"/>
              <a:t>с. 104 -106</a:t>
            </a:r>
            <a:r>
              <a:rPr lang="ru-RU" dirty="0" smtClean="0"/>
              <a:t>.</a:t>
            </a:r>
            <a:endParaRPr lang="ru-RU" dirty="0" smtClean="0"/>
          </a:p>
        </p:txBody>
      </p:sp>
      <p:pic>
        <p:nvPicPr>
          <p:cNvPr id="29698" name="Picture 2" descr="https://go3.imgsmail.ru/imgpreview?key=53eeb37e03c85403&amp;mb=imgdb_preview_20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1" y="1357298"/>
            <a:ext cx="3250829" cy="2571768"/>
          </a:xfrm>
          <a:prstGeom prst="rect">
            <a:avLst/>
          </a:prstGeom>
          <a:noFill/>
        </p:spPr>
      </p:pic>
      <p:pic>
        <p:nvPicPr>
          <p:cNvPr id="29702" name="Picture 6" descr="http://nourriture.ru/upload/iblock/101/ninmpzsgtlczuq-cikkguxz-gy-wlwppxffapgcin-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933056"/>
            <a:ext cx="4320224" cy="2500330"/>
          </a:xfrm>
          <a:prstGeom prst="rect">
            <a:avLst/>
          </a:prstGeom>
          <a:noFill/>
        </p:spPr>
      </p:pic>
      <p:pic>
        <p:nvPicPr>
          <p:cNvPr id="7" name="Picture 2" descr="http://img.cataloxy.ru/logofirms/44/16/1655790.gif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CFFFF"/>
              </a:clrFrom>
              <a:clrTo>
                <a:srgbClr val="FCFFFF">
                  <a:alpha val="0"/>
                </a:srgbClr>
              </a:clrTo>
            </a:clrChange>
            <a:lum bright="-10000" contrast="10000"/>
          </a:blip>
          <a:srcRect/>
          <a:stretch>
            <a:fillRect/>
          </a:stretch>
        </p:blipFill>
        <p:spPr bwMode="auto">
          <a:xfrm>
            <a:off x="5508104" y="3645024"/>
            <a:ext cx="2880320" cy="29523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dirty="0" smtClean="0"/>
              <a:t>Задание № 2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ru-RU" sz="2800" dirty="0" smtClean="0"/>
              <a:t>Устно </a:t>
            </a:r>
            <a:r>
              <a:rPr lang="ru-RU" sz="2800" dirty="0" smtClean="0"/>
              <a:t>ответьте на вопросы после </a:t>
            </a:r>
            <a:r>
              <a:rPr lang="ru-RU" sz="2800" dirty="0" smtClean="0"/>
              <a:t>скороговорок </a:t>
            </a:r>
            <a:r>
              <a:rPr lang="ru-RU" sz="2800" dirty="0" smtClean="0"/>
              <a:t>на с. 106 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Каша с простоквашей</a:t>
            </a:r>
            <a:endParaRPr lang="ru-RU" dirty="0"/>
          </a:p>
        </p:txBody>
      </p:sp>
      <p:pic>
        <p:nvPicPr>
          <p:cNvPr id="30722" name="Picture 2" descr="https://go1.imgsmail.ru/imgpreview?key=558ad22d0a37b9be&amp;mb=imgdb_preview_186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1196752"/>
            <a:ext cx="4975261" cy="37206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/>
              <a:t>Задание для </a:t>
            </a:r>
            <a:r>
              <a:rPr lang="ru-RU" b="1" dirty="0" smtClean="0"/>
              <a:t>контроля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Продолжи </a:t>
            </a:r>
            <a:r>
              <a:rPr lang="ru-RU" b="1" dirty="0" smtClean="0"/>
              <a:t>предложение:</a:t>
            </a:r>
            <a:endParaRPr lang="ru-RU" dirty="0" smtClean="0"/>
          </a:p>
          <a:p>
            <a:pPr lvl="0"/>
            <a:r>
              <a:rPr lang="ru-RU" dirty="0" smtClean="0"/>
              <a:t>Я узнал, что…</a:t>
            </a:r>
          </a:p>
          <a:p>
            <a:pPr lvl="0"/>
            <a:r>
              <a:rPr lang="ru-RU" dirty="0" smtClean="0"/>
              <a:t>Было интересно узнать о …</a:t>
            </a:r>
          </a:p>
          <a:p>
            <a:pPr lvl="0"/>
            <a:r>
              <a:rPr lang="ru-RU" dirty="0" smtClean="0"/>
              <a:t>Теперь я смогу … </a:t>
            </a:r>
          </a:p>
          <a:p>
            <a:endParaRPr lang="ru-RU" dirty="0"/>
          </a:p>
        </p:txBody>
      </p:sp>
      <p:pic>
        <p:nvPicPr>
          <p:cNvPr id="4" name="Picture 4" descr="https://go1.imgsmail.ru/imgpreview?key=445032b730317a53&amp;mb=imgdb_preview_1176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85512" y="3000348"/>
            <a:ext cx="5158488" cy="385765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4365104"/>
            <a:ext cx="406794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Калачи - круглый </a:t>
            </a:r>
            <a:r>
              <a:rPr lang="ru-RU" sz="2800" dirty="0" smtClean="0"/>
              <a:t>белый хлеб, обычно в виде кольца или с небольшим отверстием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/>
              <a:t>Домашнее </a:t>
            </a:r>
            <a:r>
              <a:rPr lang="ru-RU" b="1" dirty="0" smtClean="0"/>
              <a:t>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Выпишите </a:t>
            </a:r>
            <a:r>
              <a:rPr lang="ru-RU" dirty="0" smtClean="0"/>
              <a:t>пословицы №5 с. 106 в рабочую тетрадь. С какими произведениями можно их соотнести? Ответ запишите рядом с пословицами в скобках).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4" name="Picture 4" descr="http://stihi.ru/pics/2015/05/06/736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628800"/>
            <a:ext cx="4968552" cy="49685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131</TotalTime>
  <Words>137</Words>
  <Application>Microsoft Office PowerPoint</Application>
  <PresentationFormat>Экран (4:3)</PresentationFormat>
  <Paragraphs>19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Трек</vt:lpstr>
      <vt:lpstr>Литературное чтение 2 класс Е. Благинина Простокваша  Учитель: Киселева С.А.</vt:lpstr>
      <vt:lpstr>Цель:</vt:lpstr>
      <vt:lpstr>Изучение нового материала</vt:lpstr>
      <vt:lpstr>Задание №1 </vt:lpstr>
      <vt:lpstr>Задание № 2 </vt:lpstr>
      <vt:lpstr>Задание для контроля</vt:lpstr>
      <vt:lpstr>Домашнее задание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Елена  Александровна  Благинина</dc:title>
  <dc:creator>User</dc:creator>
  <cp:lastModifiedBy>света</cp:lastModifiedBy>
  <cp:revision>15</cp:revision>
  <dcterms:created xsi:type="dcterms:W3CDTF">2019-03-15T10:15:34Z</dcterms:created>
  <dcterms:modified xsi:type="dcterms:W3CDTF">2022-03-27T16:06:47Z</dcterms:modified>
</cp:coreProperties>
</file>