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A726B-D6CA-4862-98CE-1E31096A616F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6888C-253D-4CA3-89DC-803EE0BB4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09312-8B2D-4E9E-BE04-0A286FBFFA93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9099D-BECF-483D-83D9-F97A6FF41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08FF0-9C05-48DB-B216-C2D5BF7D6C18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FCB2A-54A4-4F5D-89F9-C348B4057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A30D2-20FA-468C-9462-1DE48B01F300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1A99-55A9-441F-8E55-A08B6A671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167B0-B3F4-4462-86F0-80A15480B7C6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9B5E3-9973-4FCB-95BD-B49198E3C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C8B0D-8DD1-48BB-B89D-4BDB3D528B66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F354E-CC6C-4A4D-A471-79F4FEC8A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DE027-9E63-4A8C-9D6B-BD202243D7BE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C75BC-8F6C-4FA6-9B58-76BC3C472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74E9-AD6F-4685-9A82-9D2797B641D9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C6247-BF6A-459C-A648-E9108EAC7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26398-6271-4BB0-B8D9-1EC52F01E635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B688C-E049-4C4A-8158-0FA9DB318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ABD13-513B-4289-B4B6-53D77B44AABA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8605D-846E-4F92-B6FB-AD68748BB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0A819-934A-4E05-A47E-0EB620B57309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38308-AE0A-491B-B489-E4EA7C005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F22F44-7508-4E0C-AB6D-B452D2FBB432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7D7CBF-1236-450F-A9CF-C75B6EB6C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X1wmxwUNwq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75" y="714375"/>
            <a:ext cx="7772400" cy="1470025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Окружающий мир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941168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Тема: В </a:t>
            </a:r>
            <a:r>
              <a:rPr lang="ru-RU" b="1" dirty="0" smtClean="0"/>
              <a:t>школе</a:t>
            </a:r>
            <a:r>
              <a:rPr lang="ru-RU" dirty="0" smtClean="0"/>
              <a:t>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Учитель: Киселева С.А.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5" name="Содержимое 3" descr="88327558a6e87f612114a0b93ebce0fd6524f671_original.jpg"/>
          <p:cNvPicPr>
            <a:picLocks noChangeAspect="1"/>
          </p:cNvPicPr>
          <p:nvPr/>
        </p:nvPicPr>
        <p:blipFill>
          <a:blip r:embed="rId2" cstate="print"/>
          <a:srcRect r="1099" b="3883"/>
          <a:stretch>
            <a:fillRect/>
          </a:stretch>
        </p:blipFill>
        <p:spPr bwMode="auto">
          <a:xfrm>
            <a:off x="5354390" y="2420888"/>
            <a:ext cx="3789610" cy="276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Повторение </a:t>
            </a:r>
            <a:r>
              <a:rPr lang="ru-RU" dirty="0" smtClean="0"/>
              <a:t>и закрепление правил вежливости при общении со сверстниками и взрослыми, использование основных форм приветствия, просьбы и т.д., вежливо говорить по телефону; знакомство с понятием «культура  поведения».</a:t>
            </a:r>
            <a:endParaRPr lang="ru-RU" dirty="0"/>
          </a:p>
        </p:txBody>
      </p:sp>
      <p:pic>
        <p:nvPicPr>
          <p:cNvPr id="4" name="Рисунок 3" descr="Man-With-Question-0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297090"/>
            <a:ext cx="2560910" cy="2560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новый материал с помощью видео Окружающий мир 2 класс ч.2, тема урока "В школе", с.48-51, Школа </a:t>
            </a:r>
            <a:r>
              <a:rPr lang="ru-RU" dirty="0" err="1" smtClean="0"/>
              <a:t>России.,перейдя</a:t>
            </a:r>
            <a:r>
              <a:rPr lang="ru-RU" dirty="0" smtClean="0"/>
              <a:t> по ссылке:</a:t>
            </a:r>
            <a:endParaRPr lang="ru-RU" b="1" dirty="0" smtClean="0"/>
          </a:p>
          <a:p>
            <a:r>
              <a:rPr lang="ru-RU" b="1" u="sng" dirty="0" smtClean="0">
                <a:hlinkClick r:id="rId2"/>
              </a:rPr>
              <a:t>https://www.youtube.com/watch?v=X1wmxwUNwqM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faq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5899" y="4293095"/>
            <a:ext cx="2074726" cy="237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учебник с. </a:t>
            </a:r>
            <a:r>
              <a:rPr lang="ru-RU" dirty="0" smtClean="0"/>
              <a:t>48 </a:t>
            </a:r>
            <a:r>
              <a:rPr lang="ru-RU" dirty="0" smtClean="0"/>
              <a:t>– </a:t>
            </a:r>
            <a:r>
              <a:rPr lang="ru-RU" dirty="0" smtClean="0"/>
              <a:t>53, </a:t>
            </a:r>
            <a:r>
              <a:rPr lang="ru-RU" dirty="0" smtClean="0"/>
              <a:t>ответьте на вопросы.</a:t>
            </a:r>
          </a:p>
          <a:p>
            <a:endParaRPr lang="ru-RU" dirty="0"/>
          </a:p>
        </p:txBody>
      </p:sp>
      <p:pic>
        <p:nvPicPr>
          <p:cNvPr id="4" name="Содержимое 3" descr="LTddoz8R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332038"/>
            <a:ext cx="41179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6584"/>
          </a:xfrm>
        </p:spPr>
        <p:txBody>
          <a:bodyPr/>
          <a:lstStyle/>
          <a:p>
            <a:r>
              <a:rPr lang="ru-RU" sz="2800" b="1" dirty="0" smtClean="0"/>
              <a:t>Запишите </a:t>
            </a:r>
            <a:r>
              <a:rPr lang="ru-RU" sz="2800" b="1" dirty="0" smtClean="0"/>
              <a:t>в рабочую тетрадь короткие ответы на вопросы (только ответы):</a:t>
            </a:r>
          </a:p>
          <a:p>
            <a:r>
              <a:rPr lang="ru-RU" sz="2800" dirty="0" smtClean="0"/>
              <a:t>1.Какие слова произносят при встрече и прощании? </a:t>
            </a:r>
          </a:p>
          <a:p>
            <a:r>
              <a:rPr lang="ru-RU" sz="2800" dirty="0" smtClean="0"/>
              <a:t>2.Что ты сделаешь с фантиком, когда съешь конфету? </a:t>
            </a:r>
          </a:p>
          <a:p>
            <a:r>
              <a:rPr lang="ru-RU" sz="2800" dirty="0" smtClean="0"/>
              <a:t>3.Можно ли назвать вежливым того, кто обижает животных? </a:t>
            </a:r>
          </a:p>
          <a:p>
            <a:r>
              <a:rPr lang="ru-RU" sz="2800" dirty="0" smtClean="0"/>
              <a:t>4.Почему по-настоящему вежливый человек никогда не будет лгать, хвастаться, обижать своих друзей?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(ПО ЖЕЛАНИЮ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Составьте </a:t>
            </a:r>
            <a:r>
              <a:rPr lang="ru-RU" dirty="0" smtClean="0"/>
              <a:t>памятку «Правила вежливого общения».</a:t>
            </a:r>
          </a:p>
          <a:p>
            <a:endParaRPr lang="ru-RU" dirty="0"/>
          </a:p>
        </p:txBody>
      </p:sp>
      <p:pic>
        <p:nvPicPr>
          <p:cNvPr id="5" name="Содержимое 3" descr="i_0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204864"/>
            <a:ext cx="4987773" cy="442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Нарисовать </a:t>
            </a:r>
            <a:r>
              <a:rPr lang="ru-RU" dirty="0" smtClean="0"/>
              <a:t>свой условный знак с правилом поведения в школе.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3" descr="i (4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5700" y="2708920"/>
            <a:ext cx="4430637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рассказ на с.54 </a:t>
            </a:r>
          </a:p>
          <a:p>
            <a:endParaRPr lang="ru-RU" dirty="0"/>
          </a:p>
        </p:txBody>
      </p:sp>
      <p:pic>
        <p:nvPicPr>
          <p:cNvPr id="4" name="Рисунок 3" descr="Man-With-Question-0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72928"/>
            <a:ext cx="4385072" cy="4385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5" name="Содержимое 3" descr="rukopogati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8229600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189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Окружающий мир 2 класс</vt:lpstr>
      <vt:lpstr>Цель:</vt:lpstr>
      <vt:lpstr>Изучение нового материала</vt:lpstr>
      <vt:lpstr>Задание №1. </vt:lpstr>
      <vt:lpstr>Задание №2. </vt:lpstr>
      <vt:lpstr>Задание №3 (ПО ЖЕЛАНИЮ)</vt:lpstr>
      <vt:lpstr>Задание для контроля </vt:lpstr>
      <vt:lpstr>Домашнее задание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вы знаете вежливые слова? Для чего они нужны?</dc:title>
  <dc:creator>Снуфик</dc:creator>
  <cp:lastModifiedBy>света</cp:lastModifiedBy>
  <cp:revision>12</cp:revision>
  <dcterms:created xsi:type="dcterms:W3CDTF">2017-03-02T17:28:38Z</dcterms:created>
  <dcterms:modified xsi:type="dcterms:W3CDTF">2022-03-27T16:43:52Z</dcterms:modified>
</cp:coreProperties>
</file>