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  <p:sldId id="277" r:id="rId4"/>
    <p:sldId id="259" r:id="rId5"/>
    <p:sldId id="260" r:id="rId6"/>
    <p:sldId id="263" r:id="rId7"/>
    <p:sldId id="264" r:id="rId8"/>
    <p:sldId id="274" r:id="rId9"/>
    <p:sldId id="266" r:id="rId10"/>
    <p:sldId id="270" r:id="rId11"/>
    <p:sldId id="271" r:id="rId12"/>
    <p:sldId id="272" r:id="rId13"/>
    <p:sldId id="273" r:id="rId14"/>
    <p:sldId id="265" r:id="rId15"/>
    <p:sldId id="278" r:id="rId16"/>
    <p:sldId id="279" r:id="rId17"/>
    <p:sldId id="280" r:id="rId18"/>
    <p:sldId id="281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OVO" initials="L" lastIdx="1" clrIdx="0">
    <p:extLst>
      <p:ext uri="{19B8F6BF-5375-455C-9EA6-DF929625EA0E}">
        <p15:presenceInfo xmlns:p15="http://schemas.microsoft.com/office/powerpoint/2012/main" xmlns="" userId="LENOV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2-05T18:55:37.450" idx="1">
    <p:pos x="10" y="10"/>
    <p:text/>
    <p:extLst>
      <p:ext uri="{C676402C-5697-4E1C-873F-D02D1690AC5C}">
        <p15:threadingInfo xmlns:p15="http://schemas.microsoft.com/office/powerpoint/2012/main" xmlns="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40BA-F0BC-404A-A8C9-3785EBF67BAE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1F46F-F078-4AFB-8867-11E5368E00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1141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40BA-F0BC-404A-A8C9-3785EBF67BAE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1F46F-F078-4AFB-8867-11E5368E00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7499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40BA-F0BC-404A-A8C9-3785EBF67BAE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1F46F-F078-4AFB-8867-11E5368E00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7701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40BA-F0BC-404A-A8C9-3785EBF67BAE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1F46F-F078-4AFB-8867-11E5368E00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8564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40BA-F0BC-404A-A8C9-3785EBF67BAE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1F46F-F078-4AFB-8867-11E5368E00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0228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40BA-F0BC-404A-A8C9-3785EBF67BAE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1F46F-F078-4AFB-8867-11E5368E00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5449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40BA-F0BC-404A-A8C9-3785EBF67BAE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1F46F-F078-4AFB-8867-11E5368E00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7420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40BA-F0BC-404A-A8C9-3785EBF67BAE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1F46F-F078-4AFB-8867-11E5368E00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4830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40BA-F0BC-404A-A8C9-3785EBF67BAE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1F46F-F078-4AFB-8867-11E5368E00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2337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40BA-F0BC-404A-A8C9-3785EBF67BAE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1F46F-F078-4AFB-8867-11E5368E00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6278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40BA-F0BC-404A-A8C9-3785EBF67BAE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1F46F-F078-4AFB-8867-11E5368E00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9535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540BA-F0BC-404A-A8C9-3785EBF67BAE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1F46F-F078-4AFB-8867-11E5368E00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8397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youtube.com/watch?v=6eyFd7R0Vd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Технология 2 класс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Тема: Что </a:t>
            </a:r>
            <a:r>
              <a:rPr lang="ru-RU" dirty="0" smtClean="0"/>
              <a:t>заставляет вращаться винт-пропеллер? Изготовление изделий, </a:t>
            </a:r>
            <a:r>
              <a:rPr lang="ru-RU" dirty="0" smtClean="0"/>
              <a:t>имеющих </a:t>
            </a:r>
            <a:r>
              <a:rPr lang="ru-RU" dirty="0" smtClean="0"/>
              <a:t>пропеллер, крылья (мельница</a:t>
            </a:r>
            <a:r>
              <a:rPr lang="ru-RU" dirty="0" smtClean="0"/>
              <a:t>).</a:t>
            </a:r>
          </a:p>
          <a:p>
            <a:pPr>
              <a:buNone/>
            </a:pPr>
            <a:r>
              <a:rPr lang="ru-RU" dirty="0" smtClean="0"/>
              <a:t>Учитель: Киселева С.А.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57578" y="189696"/>
            <a:ext cx="6148398" cy="16775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96837" y="2833873"/>
            <a:ext cx="6745479" cy="402412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769257" y="217715"/>
            <a:ext cx="8531497" cy="583924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463313" y="1204686"/>
            <a:ext cx="1320801" cy="433793"/>
          </a:xfrm>
          <a:prstGeom prst="rect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21 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615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35040" y="130629"/>
            <a:ext cx="11556960" cy="653142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985827" y="5167086"/>
            <a:ext cx="1320801" cy="433793"/>
          </a:xfrm>
          <a:prstGeom prst="rect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21 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986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741714" y="116114"/>
            <a:ext cx="7837714" cy="674188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5400000">
            <a:off x="2322310" y="1306264"/>
            <a:ext cx="972918" cy="42142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1см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5400000">
            <a:off x="2322310" y="2445635"/>
            <a:ext cx="972918" cy="42142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1см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5400000">
            <a:off x="2322310" y="3585006"/>
            <a:ext cx="972918" cy="42142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1см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828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-3090"/>
          <a:stretch/>
        </p:blipFill>
        <p:spPr>
          <a:xfrm>
            <a:off x="0" y="79829"/>
            <a:ext cx="11714923" cy="673463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5400000">
            <a:off x="9949312" y="841807"/>
            <a:ext cx="972918" cy="42142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1см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5400000">
            <a:off x="9949312" y="1959407"/>
            <a:ext cx="972918" cy="42142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1см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5400000">
            <a:off x="9949312" y="3077007"/>
            <a:ext cx="972918" cy="42142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1см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738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91886" y="209994"/>
            <a:ext cx="11248571" cy="6648006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7422523" y="5602310"/>
            <a:ext cx="3498761" cy="8500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232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Повторите </a:t>
            </a:r>
            <a:r>
              <a:rPr lang="ru-RU" dirty="0" smtClean="0"/>
              <a:t>правила безопасности.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9583" y="903426"/>
            <a:ext cx="4817824" cy="535228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№3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Используя </a:t>
            </a:r>
            <a:r>
              <a:rPr lang="ru-RU" dirty="0" smtClean="0"/>
              <a:t>теоретический материал,  изготовьте изделие по видео.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422436" y="3282726"/>
            <a:ext cx="7286002" cy="316657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1262" y="299811"/>
            <a:ext cx="10515600" cy="1325563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Задание для контроля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Продолжите предложение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Я </a:t>
            </a:r>
            <a:r>
              <a:rPr lang="ru-RU" dirty="0" smtClean="0"/>
              <a:t>узнал, что…</a:t>
            </a:r>
          </a:p>
          <a:p>
            <a:pPr lvl="0"/>
            <a:r>
              <a:rPr lang="ru-RU" dirty="0" smtClean="0"/>
              <a:t>Было интересно узнать о …</a:t>
            </a:r>
          </a:p>
          <a:p>
            <a:pPr lvl="0"/>
            <a:r>
              <a:rPr lang="ru-RU" dirty="0" smtClean="0"/>
              <a:t>Теперь я смогу …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1245" y="1598271"/>
            <a:ext cx="5107577" cy="4615659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4" name="Picture 2" descr="http://masyamba.ru/%D0%B2%D0%B5%D1%82%D1%80%D1%8F%D0%BD%D0%B0%D1%8F-%D0%BC%D0%B5%D0%BB%D1%8C%D0%BD%D0%B8%D1%86%D0%B0-%D0%BA%D0%B0%D1%80%D1%82%D0%B8%D0%BD%D0%BA%D0%B8/45-%D0%BC%D0%B5%D0%BB%D1%8C%D0%BD%D0%B8%D1%86%D0%B0-%D0%BA%D0%B0%D1%80%D1%82%D0%B8%D0%BD%D0%BA%D0%B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094515" y="1552173"/>
            <a:ext cx="3410138" cy="47980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191895"/>
          </a:xfrm>
        </p:spPr>
        <p:txBody>
          <a:bodyPr/>
          <a:lstStyle/>
          <a:p>
            <a:r>
              <a:rPr lang="ru-RU" dirty="0" smtClean="0"/>
              <a:t>знакомство с использованием пропеллера в технических устройствах, научить изготовлять модель пропеллера из бумаги.</a:t>
            </a:r>
            <a:endParaRPr lang="ru-RU" dirty="0"/>
          </a:p>
        </p:txBody>
      </p:sp>
      <p:pic>
        <p:nvPicPr>
          <p:cNvPr id="4" name="Picture 2" descr="https://avatars.mds.yandex.net/get-pdb/367895/36fc3d8c-2029-4243-9e4f-1622751d32c1/s1200?webp=fals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072847" y="2835930"/>
            <a:ext cx="3732050" cy="373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Изучение нового </a:t>
            </a:r>
            <a:r>
              <a:rPr lang="ru-RU" b="1" dirty="0" smtClean="0"/>
              <a:t>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440089"/>
          </a:xfrm>
        </p:spPr>
        <p:txBody>
          <a:bodyPr/>
          <a:lstStyle/>
          <a:p>
            <a:r>
              <a:rPr lang="ru-RU" dirty="0" smtClean="0"/>
              <a:t>Просмотри новый материал Технология 2 класс (Урок№10 - Что заставляет вращаться винт-пропеллер?)</a:t>
            </a:r>
            <a:r>
              <a:rPr lang="ru-RU" b="1" dirty="0" smtClean="0"/>
              <a:t>, перейдя по ссылке:</a:t>
            </a:r>
          </a:p>
          <a:p>
            <a:r>
              <a:rPr lang="ru-RU" u="sng" dirty="0" smtClean="0">
                <a:hlinkClick r:id="rId2"/>
              </a:rPr>
              <a:t>https://www.youtube.com/watch?v=6eyFd7R0Vd0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http://accessories.mypartnershop.ru/img/101413673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79177" y="3368417"/>
            <a:ext cx="5712823" cy="3489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get-pdb/367895/36fc3d8c-2029-4243-9e4f-1622751d32c1/s1200?webp=fals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6214" y="115909"/>
            <a:ext cx="3980472" cy="398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masyamba.ru/%D0%B2%D0%B5%D1%82%D1%80%D1%8F%D0%BD%D0%B0%D1%8F-%D0%BC%D0%B5%D0%BB%D1%8C%D0%BD%D0%B8%D1%86%D0%B0-%D0%BA%D0%B0%D1%80%D1%82%D0%B8%D0%BD%D0%BA%D0%B8/45-%D0%BC%D0%B5%D0%BB%D1%8C%D0%BD%D0%B8%D1%86%D0%B0-%D0%BA%D0%B0%D1%80%D1%82%D0%B8%D0%BD%D0%BA%D0%B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377360" y="321972"/>
            <a:ext cx="3349963" cy="4713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accessories.mypartnershop.ru/img/1014136735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188605" y="551905"/>
            <a:ext cx="3554569" cy="2428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3031" y="5215944"/>
            <a:ext cx="40618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/>
              <a:t>П</a:t>
            </a:r>
            <a:r>
              <a:rPr lang="ru-RU" sz="4800" b="1" dirty="0" smtClean="0"/>
              <a:t>РОПЕЛЛЕР</a:t>
            </a:r>
            <a:r>
              <a:rPr lang="ru-RU" sz="4800" dirty="0" smtClean="0"/>
              <a:t> - </a:t>
            </a:r>
            <a:endParaRPr lang="ru-RU" sz="4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64849" y="5621075"/>
            <a:ext cx="76233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Arial" panose="020B0604020202020204" pitchFamily="34" charset="0"/>
              </a:rPr>
              <a:t>воздушный </a:t>
            </a:r>
            <a:r>
              <a:rPr lang="ru-RU" sz="4400" dirty="0" smtClean="0">
                <a:latin typeface="Arial" panose="020B0604020202020204" pitchFamily="34" charset="0"/>
              </a:rPr>
              <a:t>винт</a:t>
            </a:r>
            <a:r>
              <a:rPr lang="ru-RU" sz="4400" dirty="0">
                <a:latin typeface="Arial" panose="020B0604020202020204" pitchFamily="34" charset="0"/>
              </a:rPr>
              <a:t>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1331851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8622" y="720794"/>
            <a:ext cx="103956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Что заставляет вращаться пропеллер?</a:t>
            </a:r>
          </a:p>
        </p:txBody>
      </p:sp>
      <p:sp>
        <p:nvSpPr>
          <p:cNvPr id="2" name="AutoShape 4" descr="https://rc-today.ru/UserFiles/Image/Big/img96530_b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rc-today.ru/UserFiles/Image/Big/img96530_big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577943" y="1514466"/>
            <a:ext cx="2848256" cy="213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hartzellprop.com/wp-content/uploads/Hartzell-Propeller-6-blade-composite-turbine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3143" y="1690697"/>
            <a:ext cx="2801823" cy="3126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sailormall.ru/image/cache/catalog/categories-2/propeller-finnen-800x800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51481" y="1690697"/>
            <a:ext cx="3339547" cy="3339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40800" y="3857172"/>
            <a:ext cx="3048000" cy="3048000"/>
          </a:xfrm>
          <a:prstGeom prst="rect">
            <a:avLst/>
          </a:prstGeom>
        </p:spPr>
      </p:pic>
      <p:pic>
        <p:nvPicPr>
          <p:cNvPr id="6" name="Picture 6" descr="http://maz-55.ru/wp-content/uploads/2016/06/propeller-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19566" y="4238234"/>
            <a:ext cx="2714059" cy="2501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76914" y="160338"/>
            <a:ext cx="30529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Пропеллер.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xmlns="" val="376082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886858" y="382772"/>
            <a:ext cx="7286002" cy="31665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62758" y="4209143"/>
            <a:ext cx="10413961" cy="2317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2149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3086" y="158998"/>
            <a:ext cx="5363360" cy="509912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3087" y="5258123"/>
            <a:ext cx="5363359" cy="1075768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11185" r="16442"/>
          <a:stretch/>
        </p:blipFill>
        <p:spPr bwMode="auto">
          <a:xfrm>
            <a:off x="5791200" y="5266456"/>
            <a:ext cx="1524000" cy="1067435"/>
          </a:xfrm>
          <a:prstGeom prst="rect">
            <a:avLst/>
          </a:prstGeom>
          <a:ln>
            <a:solidFill>
              <a:sysClr val="windowText" lastClr="000000"/>
            </a:solidFill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50009" y="870837"/>
            <a:ext cx="2148115" cy="11030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643084" y="1982276"/>
            <a:ext cx="2148115" cy="11030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43083" y="3068656"/>
            <a:ext cx="2148116" cy="9663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43083" y="4043304"/>
            <a:ext cx="2148115" cy="11030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643083" y="5230805"/>
            <a:ext cx="2148115" cy="11030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791199" y="834310"/>
            <a:ext cx="1524002" cy="11585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784274" y="1992887"/>
            <a:ext cx="1530926" cy="11030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791198" y="3093695"/>
            <a:ext cx="1524002" cy="9412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791199" y="4043304"/>
            <a:ext cx="1524002" cy="11030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784275" y="5230805"/>
            <a:ext cx="1530926" cy="11030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315199" y="834311"/>
            <a:ext cx="1691247" cy="54995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2833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3086" y="158998"/>
            <a:ext cx="5363360" cy="509912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3087" y="5258123"/>
            <a:ext cx="5363359" cy="1075768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11185" r="16442"/>
          <a:stretch/>
        </p:blipFill>
        <p:spPr bwMode="auto">
          <a:xfrm>
            <a:off x="5791200" y="5266456"/>
            <a:ext cx="1524000" cy="1067435"/>
          </a:xfrm>
          <a:prstGeom prst="rect">
            <a:avLst/>
          </a:prstGeom>
          <a:ln>
            <a:solidFill>
              <a:sysClr val="windowText" lastClr="000000"/>
            </a:solidFill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405747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0908" y="306651"/>
            <a:ext cx="6119441" cy="226646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484" y="2572430"/>
            <a:ext cx="12077516" cy="4285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4278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130</Words>
  <Application>Microsoft Office PowerPoint</Application>
  <PresentationFormat>Произвольный</PresentationFormat>
  <Paragraphs>29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Технология 2 класс</vt:lpstr>
      <vt:lpstr>Цель:</vt:lpstr>
      <vt:lpstr>Изучение нового материала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Задание №2.</vt:lpstr>
      <vt:lpstr>Задание №3.</vt:lpstr>
      <vt:lpstr>Задание для контроля Продолжите предложение: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света</cp:lastModifiedBy>
  <cp:revision>23</cp:revision>
  <dcterms:created xsi:type="dcterms:W3CDTF">2019-02-03T19:19:39Z</dcterms:created>
  <dcterms:modified xsi:type="dcterms:W3CDTF">2022-03-23T14:11:02Z</dcterms:modified>
</cp:coreProperties>
</file>