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60" r:id="rId3"/>
    <p:sldId id="262" r:id="rId4"/>
    <p:sldId id="290" r:id="rId5"/>
    <p:sldId id="291" r:id="rId6"/>
    <p:sldId id="296" r:id="rId7"/>
    <p:sldId id="297" r:id="rId8"/>
    <p:sldId id="298" r:id="rId9"/>
    <p:sldId id="292" r:id="rId10"/>
    <p:sldId id="299" r:id="rId11"/>
    <p:sldId id="293" r:id="rId12"/>
    <p:sldId id="294" r:id="rId13"/>
    <p:sldId id="295" r:id="rId14"/>
    <p:sldId id="278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78E"/>
    <a:srgbClr val="F2CEEA"/>
    <a:srgbClr val="CE3EA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F011-F9EB-4FFA-947D-3B6FDD8C7F8B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5E7A1-7D51-4B62-87EE-A5A4AFA853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179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5E7A1-7D51-4B62-87EE-A5A4AFA853D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3228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536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507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6030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7285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37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0795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6551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4507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0361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646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62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934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029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72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4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683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125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39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042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303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14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125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910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228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vVxE0MVtIG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4665"/>
            <a:ext cx="6552728" cy="18002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литературного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чтения</a:t>
            </a:r>
            <a:b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класс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Учитель: Киселева С.А.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</a:rPr>
            </a:b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2714620"/>
            <a:ext cx="5827518" cy="2589438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Ю.И. Ермолаев 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«Два пирожных»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22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год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481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5000636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38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dirty="0" smtClean="0"/>
              <a:t>Соберите </a:t>
            </a:r>
            <a:r>
              <a:rPr lang="ru-RU" dirty="0" smtClean="0"/>
              <a:t>и запишите в рабочую тетрадь пословицы:</a:t>
            </a:r>
          </a:p>
          <a:p>
            <a:r>
              <a:rPr lang="ru-RU" i="1" dirty="0" err="1" smtClean="0"/>
              <a:t>греет,сердце</a:t>
            </a:r>
            <a:r>
              <a:rPr lang="ru-RU" i="1" dirty="0" smtClean="0"/>
              <a:t>,   солнышка,  матери,  </a:t>
            </a:r>
            <a:r>
              <a:rPr lang="ru-RU" i="1" dirty="0" smtClean="0"/>
              <a:t>лучше </a:t>
            </a: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жизнь, добрые, дана, на, дела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1744" y="4005064"/>
            <a:ext cx="2462732" cy="263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рассказ о том, как вы помогаете маме (5 предложений).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2852936"/>
            <a:ext cx="3294516" cy="329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Продолжи предложение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2996952"/>
            <a:ext cx="4344149" cy="325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Составь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характеристику главных героев рассказа «ДВА ПИРОЖНЫХ».</a:t>
            </a:r>
          </a:p>
        </p:txBody>
      </p:sp>
    </p:spTree>
    <p:extLst>
      <p:ext uri="{BB962C8B-B14F-4D97-AF65-F5344CB8AC3E}">
        <p14:creationId xmlns="" xmlns:p14="http://schemas.microsoft.com/office/powerpoint/2010/main" val="37593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0774" y="571480"/>
            <a:ext cx="60394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работу на уроке!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9" name="Picture 1" descr="D:\Документы\Моя работа\Обучение в 1 классе\Фотографии\Фото 1 класс\Наши будни\HPIM7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64122" y="3286124"/>
            <a:ext cx="4010717" cy="298923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20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428737"/>
            <a:ext cx="6115064" cy="2288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Знакомство </a:t>
            </a:r>
            <a:r>
              <a:rPr lang="ru-RU" sz="4000" b="1" dirty="0" smtClean="0"/>
              <a:t>с творчеством Ю.И.Ермолаева</a:t>
            </a:r>
            <a:r>
              <a:rPr lang="ru-RU" sz="4000" b="1" dirty="0" smtClean="0"/>
              <a:t>.</a:t>
            </a:r>
            <a:endParaRPr lang="ru-RU" sz="4000" b="1" dirty="0" smtClean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2852936"/>
            <a:ext cx="3340600" cy="334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Просмотрите </a:t>
            </a:r>
            <a:r>
              <a:rPr lang="ru-RU" dirty="0" smtClean="0"/>
              <a:t>новый материал с помощью видео</a:t>
            </a:r>
            <a:r>
              <a:rPr lang="ru-RU" b="1" dirty="0" smtClean="0"/>
              <a:t> «</a:t>
            </a:r>
            <a:r>
              <a:rPr lang="ru-RU" dirty="0" smtClean="0"/>
              <a:t>Литературное чтение 2 класс Ю. И. Ермолаев "Два пирожных",перейдя по ссылке: </a:t>
            </a:r>
            <a:r>
              <a:rPr lang="ru-RU" u="sng" dirty="0" smtClean="0">
                <a:hlinkClick r:id="rId2"/>
              </a:rPr>
              <a:t>https://www.youtube.com/watch?v=vVxE0MVtIGQ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D:\Мои документы\writer_rus4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3212976"/>
            <a:ext cx="2493019" cy="3357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статью и рассказ с. 85 -86.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Техника чтения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857364"/>
            <a:ext cx="8215370" cy="39290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Пу-те-ше-стви-е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путешествие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Крен-дель-ки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крендельки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Рас-сме-я-лась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рассмеялась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По-хва-ста-лась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похвасталась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Пи-рож-но-е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- пирожное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67575" y="214290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1357298"/>
            <a:ext cx="6215074" cy="50720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Африка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континент земного шара.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Долина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удлинённая впадина вдоль реки, среди гор.</a:t>
            </a: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Конго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река в Африке.</a:t>
            </a: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7" descr="Рисунок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500042"/>
            <a:ext cx="2214578" cy="2373878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00438"/>
            <a:ext cx="27622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85776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Крендель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витая сдобная булка, похожая на восьмёрку.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D:\Мои документы\УРОКИ ЛИТЕРАТУРНОГО ЧТЕНИЯ\ДВА ПИРОЖНЫХ\кре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1501303" cy="10321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928670"/>
            <a:ext cx="59293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Пальмы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– растения южных стран с крупными вечнозелёными листьями.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Тропические лианы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 вьющееся лазящее цепкое растение, растущее в жарких странах.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785794"/>
            <a:ext cx="3095616" cy="232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3214686"/>
            <a:ext cx="2762252" cy="20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8571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после рассказа с. 86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Запишите в рабочую тетрадь главную мысль рассказа.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2928282"/>
            <a:ext cx="3305923" cy="328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ГЛАВНАЯ МЫСЛЬ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49fba472b13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87" y="1700808"/>
            <a:ext cx="2877440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 rot="1058363">
            <a:off x="479822" y="1890727"/>
            <a:ext cx="2347165" cy="648072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ЛЮБОВЬ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223169">
            <a:off x="310328" y="3040211"/>
            <a:ext cx="2369987" cy="744749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ЗАБОТА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20670068">
            <a:off x="392015" y="4461228"/>
            <a:ext cx="2436598" cy="737270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ДОБРОТА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20670068">
            <a:off x="6065838" y="1861608"/>
            <a:ext cx="2465505" cy="737270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УВАЖЕНИЕ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13848" y="3099280"/>
            <a:ext cx="2462608" cy="786246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ВНИМАНИЕ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825535">
            <a:off x="6122414" y="4436740"/>
            <a:ext cx="2462608" cy="786246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СОГЛАСИЕ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26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pr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4-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</Template>
  <TotalTime>160</TotalTime>
  <Words>235</Words>
  <Application>Microsoft Office PowerPoint</Application>
  <PresentationFormat>Экран (4:3)</PresentationFormat>
  <Paragraphs>57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pril</vt:lpstr>
      <vt:lpstr>1_4-11</vt:lpstr>
      <vt:lpstr>Урок литературного чтения 2 класс Учитель: Киселева С.А. </vt:lpstr>
      <vt:lpstr>Цель:</vt:lpstr>
      <vt:lpstr>Изучение нового материала</vt:lpstr>
      <vt:lpstr>Задание №1. </vt:lpstr>
      <vt:lpstr>Техника чтения</vt:lpstr>
      <vt:lpstr>Словарная работа</vt:lpstr>
      <vt:lpstr>СЛОВАРНАЯ РАБОТА</vt:lpstr>
      <vt:lpstr>Задание № 2</vt:lpstr>
      <vt:lpstr>ГЛАВНАЯ МЫСЛЬ </vt:lpstr>
      <vt:lpstr>Задание № 3 </vt:lpstr>
      <vt:lpstr>Задание для контроля</vt:lpstr>
      <vt:lpstr>Продолжи предложение:</vt:lpstr>
      <vt:lpstr>ДОМАШНЕЕ ЗАДАНИЕ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– Филипповская СОШ, Губкина Ольга Викторовна,  учитель начальных классов</dc:title>
  <dc:creator>Дмитрий Каленюк</dc:creator>
  <cp:lastModifiedBy>света</cp:lastModifiedBy>
  <cp:revision>21</cp:revision>
  <dcterms:created xsi:type="dcterms:W3CDTF">2013-02-19T11:44:24Z</dcterms:created>
  <dcterms:modified xsi:type="dcterms:W3CDTF">2022-03-23T15:46:51Z</dcterms:modified>
</cp:coreProperties>
</file>