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6" r:id="rId8"/>
    <p:sldId id="265" r:id="rId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5400"/>
    <a:srgbClr val="265F00"/>
    <a:srgbClr val="008000"/>
    <a:srgbClr val="B80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4" autoAdjust="0"/>
    <p:restoredTop sz="94660"/>
  </p:normalViewPr>
  <p:slideViewPr>
    <p:cSldViewPr>
      <p:cViewPr varScale="1">
        <p:scale>
          <a:sx n="68" d="100"/>
          <a:sy n="68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84C75-8C80-4ADC-B693-BD5E0A1976BB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43E6E-E6B6-46A1-BDE1-5FF4DCB4BE4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2A83D-67FA-465A-B03D-A7E3AB601539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FAE78-CAAD-4B55-84BD-A8F55C1C96E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1DDBA-0611-4CE0-9C56-45CED017197C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CC8FA-29CE-4C10-AE26-98A552AA880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436F6-13DB-41E7-9C6D-5DD2CE135571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FC87D-82C0-42B0-B410-3A765809591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ACF70-DDDF-4234-B5CA-24A87DE773EA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8BD1E-5155-4DDE-812F-CAECFD864B0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78BB7-10A1-4280-976A-417A4039E4AB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BE9A-4EC0-49D7-8B79-57E9ECC86C5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704D2-4648-45EC-A32D-395CC5DB8735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519DC-5316-4060-B752-A9EDB57ED2C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942E-87F5-4FFF-AC79-B509ACEDE0C3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B755A-0BAB-41C6-BEA4-A38341A0070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CE769-9A9D-4079-869F-690F667AEF8A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8758D-8014-4264-9277-53302555CBC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8D6C-67DF-4EBB-899B-E7C5CDA02C5F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FD34-9351-4B88-B137-59C2AF033B2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E7753-3BF4-4A7C-AC88-9C1C089BDD05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6B06D-6958-46CE-B036-BBE25312F0E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3D4D89-D104-42AC-B60D-A97AD77EC527}" type="datetimeFigureOut">
              <a:rPr lang="fr-FR"/>
              <a:pPr>
                <a:defRPr/>
              </a:pPr>
              <a:t>29/03/2022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F95755-25CB-4A89-AAB0-77FF7D3CDD8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K:\&#1054;&#1058;&#1050;&#1056;&#1067;&#1058;&#1067;&#1049;%20&#1059;&#1056;&#1054;&#1050;.%20&#1058;&#1099;%20&#1080;%20&#1090;&#1074;&#1086;&#1080;%20&#1076;&#1088;&#1091;&#1079;&#1100;&#1103;\&#1054;&#1073;&#1088;&#1077;&#1079;&#1082;&#1072;%20&#1041;&#1072;&#1088;&#1073;&#1072;&#1088;&#1080;&#1082;&#1080;%20&#1055;&#1077;&#1089;&#1085;&#1103;%20&#1087;&#1088;&#1086;%20&#1076;&#1088;&#1091;&#1078;&#1073;&#1091;.%20(mp3cut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XqB14eJZmG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4;&#1058;&#1050;&#1056;&#1067;&#1058;&#1067;&#1049;%20&#1059;&#1056;&#1054;&#1050;.%20&#1058;&#1099;%20&#1080;%20&#1090;&#1074;&#1086;&#1080;%20&#1076;&#1088;&#1091;&#1079;&#1100;&#1103;\&#1056;&#1077;&#1073;&#1103;&#1090;&#1072;,%20&#1076;&#1072;&#1074;&#1072;&#1081;&#1090;&#1077;%20&#1078;&#1080;&#1090;&#1100;%20&#1076;&#1088;&#1091;&#1078;&#1085;&#1086;!.wmv" TargetMode="Externa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2928938" y="3573016"/>
            <a:ext cx="6215062" cy="1470025"/>
          </a:xfrm>
        </p:spPr>
        <p:txBody>
          <a:bodyPr/>
          <a:lstStyle/>
          <a:p>
            <a:pPr eaLnBrk="1" hangingPunct="1"/>
            <a:r>
              <a:rPr lang="ru-RU" sz="6600" b="1" dirty="0" smtClean="0">
                <a:solidFill>
                  <a:srgbClr val="265F00"/>
                </a:solidFill>
                <a:latin typeface="BIP" pitchFamily="66" charset="0"/>
              </a:rPr>
              <a:t>Ты и твои друзья</a:t>
            </a:r>
            <a:endParaRPr lang="fr-CA" sz="6600" b="1" dirty="0" smtClean="0">
              <a:solidFill>
                <a:srgbClr val="265F00"/>
              </a:solidFill>
              <a:latin typeface="BIP" pitchFamily="66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3635896" y="5157192"/>
            <a:ext cx="4789487" cy="1700808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265F00"/>
                </a:solidFill>
                <a:latin typeface="Georgia" pitchFamily="18" charset="0"/>
              </a:rPr>
              <a:t>Окружающий мир</a:t>
            </a:r>
          </a:p>
          <a:p>
            <a:pPr eaLnBrk="1" hangingPunct="1"/>
            <a:r>
              <a:rPr lang="ru-RU" sz="2400" dirty="0" smtClean="0">
                <a:solidFill>
                  <a:srgbClr val="265F00"/>
                </a:solidFill>
                <a:latin typeface="Georgia" pitchFamily="18" charset="0"/>
              </a:rPr>
              <a:t>2 </a:t>
            </a:r>
            <a:r>
              <a:rPr lang="ru-RU" sz="2400" dirty="0" smtClean="0">
                <a:solidFill>
                  <a:srgbClr val="265F00"/>
                </a:solidFill>
                <a:latin typeface="Georgia" pitchFamily="18" charset="0"/>
              </a:rPr>
              <a:t>класс</a:t>
            </a:r>
            <a:endParaRPr lang="en-US" sz="2400" dirty="0" smtClean="0">
              <a:solidFill>
                <a:srgbClr val="265F00"/>
              </a:solidFill>
              <a:latin typeface="Georgia" pitchFamily="18" charset="0"/>
            </a:endParaRPr>
          </a:p>
          <a:p>
            <a:pPr eaLnBrk="1" hangingPunct="1"/>
            <a:r>
              <a:rPr lang="ru-RU" sz="2400" dirty="0" smtClean="0">
                <a:solidFill>
                  <a:srgbClr val="265F00"/>
                </a:solidFill>
                <a:latin typeface="Georgia" pitchFamily="18" charset="0"/>
              </a:rPr>
              <a:t>Учитель: Киселева С.А.</a:t>
            </a:r>
            <a:endParaRPr lang="en-US" sz="2400" dirty="0" smtClean="0">
              <a:solidFill>
                <a:srgbClr val="265F00"/>
              </a:solidFill>
              <a:latin typeface="Georgia" pitchFamily="18" charset="0"/>
            </a:endParaRPr>
          </a:p>
          <a:p>
            <a:pPr eaLnBrk="1" hangingPunct="1"/>
            <a:endParaRPr lang="fr-CA" sz="2400" dirty="0" smtClean="0">
              <a:solidFill>
                <a:srgbClr val="265F00"/>
              </a:solidFill>
              <a:latin typeface="Georgia" pitchFamily="18" charset="0"/>
            </a:endParaRPr>
          </a:p>
        </p:txBody>
      </p:sp>
      <p:pic>
        <p:nvPicPr>
          <p:cNvPr id="2052" name="Picture 5" descr="http://mamiemiche.m.a.pic.centerblog.net/b8a4256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0"/>
            <a:ext cx="29940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резка Барбарики Песня про дружбу. (mp3cu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63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3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14625" y="357188"/>
            <a:ext cx="6143625" cy="1714500"/>
          </a:xfrm>
        </p:spPr>
        <p:txBody>
          <a:bodyPr/>
          <a:lstStyle/>
          <a:p>
            <a:pPr eaLnBrk="1" hangingPunct="1"/>
            <a:r>
              <a:rPr lang="ru-RU" sz="5400" b="1" dirty="0" smtClean="0"/>
              <a:t>Цель:</a:t>
            </a:r>
            <a:r>
              <a:rPr lang="ru-RU" sz="5400" dirty="0" smtClean="0"/>
              <a:t> </a:t>
            </a:r>
            <a:endParaRPr lang="ru-RU" sz="5400" b="1" dirty="0" smtClean="0">
              <a:solidFill>
                <a:srgbClr val="265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IP" pitchFamily="66" charset="0"/>
              <a:ea typeface="Mongolian Baiti" pitchFamily="66" charset="0"/>
              <a:cs typeface="Mongolian Baiti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2428875"/>
            <a:ext cx="6572250" cy="2523768"/>
          </a:xfrm>
          <a:prstGeom prst="rect">
            <a:avLst/>
          </a:prstGeom>
          <a:effectLst>
            <a:outerShdw blurRad="50800" dist="127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 smtClean="0"/>
              <a:t>формирование </a:t>
            </a:r>
            <a:r>
              <a:rPr lang="ru-RU" sz="4000" dirty="0" smtClean="0"/>
              <a:t>представлений о понятиях «дружба», «друг».</a:t>
            </a:r>
          </a:p>
          <a:p>
            <a:pPr>
              <a:defRPr/>
            </a:pPr>
            <a:endParaRPr lang="ru-RU" sz="3800" b="1" spc="-150" dirty="0">
              <a:solidFill>
                <a:srgbClr val="265F00"/>
              </a:solidFill>
              <a:effectLst>
                <a:glow rad="101600">
                  <a:schemeClr val="bg1"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yarsky" pitchFamily="33" charset="0"/>
            </a:endParaRPr>
          </a:p>
        </p:txBody>
      </p:sp>
      <p:pic>
        <p:nvPicPr>
          <p:cNvPr id="7" name="Picture 2" descr="C:\My Downloads\1236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63" y="1928813"/>
            <a:ext cx="2071687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1" descr="C:\Users\1\Desktop\Про дружбу картинки\cc7170f9ec7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142875"/>
            <a:ext cx="2889250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C:\Users\1\Desktop\Про дружбу картинки\569389d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50" y="1643063"/>
            <a:ext cx="4857750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00" y="642938"/>
            <a:ext cx="5143500" cy="1643062"/>
          </a:xfrm>
        </p:spPr>
        <p:txBody>
          <a:bodyPr/>
          <a:lstStyle/>
          <a:p>
            <a:pPr eaLnBrk="1" hangingPunct="1"/>
            <a:r>
              <a:rPr lang="ru-RU" sz="5400" b="1" dirty="0" smtClean="0"/>
              <a:t>Изучение нового материала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 smtClean="0">
              <a:latin typeface="BIP" pitchFamily="66" charset="0"/>
            </a:endParaRPr>
          </a:p>
        </p:txBody>
      </p: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785813" y="1785938"/>
            <a:ext cx="6429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4101" name="Picture 6" descr="http://mihtimak.fotoplenka.users.photofile.ru/photo/mihtimak.fotoplenka/151188983/1793942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313"/>
            <a:ext cx="420528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85750" y="3500438"/>
            <a:ext cx="839070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Просмотрите </a:t>
            </a:r>
            <a:r>
              <a:rPr lang="ru-RU" sz="2800" dirty="0" smtClean="0"/>
              <a:t>новый материал с помощью видео Окружающий мир 2 класс (Урок№25 - Ты и твои друзья. Мы – зрители и пассажиры.), перейдя по ссылке:</a:t>
            </a:r>
            <a:endParaRPr lang="ru-RU" sz="2800" b="1" dirty="0" smtClean="0"/>
          </a:p>
          <a:p>
            <a:r>
              <a:rPr lang="ru-RU" sz="2800" b="1" u="sng" dirty="0" smtClean="0">
                <a:hlinkClick r:id="rId4"/>
              </a:rPr>
              <a:t>https://</a:t>
            </a:r>
            <a:r>
              <a:rPr lang="ru-RU" sz="2800" b="1" u="sng" dirty="0" smtClean="0">
                <a:hlinkClick r:id="rId4"/>
              </a:rPr>
              <a:t>www.youtube.com/watch?v=XqB14eJZmGA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3059832" y="0"/>
            <a:ext cx="5400599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Задание </a:t>
            </a:r>
            <a:r>
              <a:rPr lang="ru-RU" sz="6000" b="1" dirty="0" smtClean="0"/>
              <a:t>№1</a:t>
            </a:r>
            <a:r>
              <a:rPr lang="ru-RU" sz="6000" b="1" dirty="0" smtClean="0"/>
              <a:t>.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fr-CA" sz="6000" b="1" dirty="0" smtClean="0">
              <a:solidFill>
                <a:srgbClr val="265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P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79912" y="1844824"/>
            <a:ext cx="51183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Прочитайте </a:t>
            </a:r>
            <a:r>
              <a:rPr lang="ru-RU" sz="2800" dirty="0" smtClean="0"/>
              <a:t>учебник с. 56 – 59, ответьте </a:t>
            </a:r>
            <a:r>
              <a:rPr lang="ru-RU" sz="2800" dirty="0" smtClean="0"/>
              <a:t>на</a:t>
            </a:r>
            <a:endParaRPr lang="ru-RU" sz="2800" dirty="0">
              <a:solidFill>
                <a:srgbClr val="005400"/>
              </a:solidFill>
              <a:latin typeface="BIP" pitchFamily="66" charset="0"/>
              <a:cs typeface="Aharoni" pitchFamily="2" charset="-79"/>
            </a:endParaRPr>
          </a:p>
        </p:txBody>
      </p:sp>
      <p:pic>
        <p:nvPicPr>
          <p:cNvPr id="12" name="Ребята, давайте жить дружно!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3356992"/>
            <a:ext cx="5044554" cy="2876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66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 fullScrn="1"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:\Users\1\Desktop\маме\Окр мир\Про дружбу картинки\06ea20099db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78125"/>
            <a:ext cx="3500438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1500188" y="1071563"/>
            <a:ext cx="735806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 smtClean="0"/>
              <a:t>Задание №2. </a:t>
            </a:r>
            <a:endParaRPr lang="ru-RU" sz="3600" b="1" dirty="0" smtClean="0"/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Прочитайте учебник с. 60 – 63, ответьте на вопросы.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1428750" y="642939"/>
            <a:ext cx="635793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Задание для </a:t>
            </a:r>
            <a:r>
              <a:rPr lang="ru-RU" sz="5400" b="1" dirty="0" smtClean="0"/>
              <a:t>контроля</a:t>
            </a:r>
            <a:endParaRPr lang="ru-RU" sz="5400" dirty="0">
              <a:solidFill>
                <a:srgbClr val="265F00"/>
              </a:solidFill>
              <a:latin typeface="BIP" pitchFamily="66" charset="0"/>
            </a:endParaRPr>
          </a:p>
        </p:txBody>
      </p:sp>
      <p:sp>
        <p:nvSpPr>
          <p:cNvPr id="8195" name="TextBox 7"/>
          <p:cNvSpPr txBox="1">
            <a:spLocks noChangeArrowheads="1"/>
          </p:cNvSpPr>
          <p:nvPr/>
        </p:nvSpPr>
        <p:spPr bwMode="auto">
          <a:xfrm>
            <a:off x="755576" y="3284984"/>
            <a:ext cx="73448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Составьте </a:t>
            </a:r>
            <a:r>
              <a:rPr lang="ru-RU" sz="3200" dirty="0" smtClean="0"/>
              <a:t>памятку «Настоящая ДРУЖБА» и «Правила поведения в общественном транспорте» по 3 пункта(кратко).</a:t>
            </a:r>
          </a:p>
          <a:p>
            <a:pPr algn="ctr"/>
            <a:endParaRPr lang="ru-RU" sz="3200" dirty="0">
              <a:solidFill>
                <a:srgbClr val="265F00"/>
              </a:solidFill>
              <a:latin typeface="BIP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dirty="0" smtClean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15616" y="1844824"/>
            <a:ext cx="6400800" cy="1752600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</a:rPr>
              <a:t>Запишите </a:t>
            </a:r>
            <a:r>
              <a:rPr lang="ru-RU" sz="4400" dirty="0" smtClean="0">
                <a:solidFill>
                  <a:schemeClr val="tx1"/>
                </a:solidFill>
              </a:rPr>
              <a:t>имена ваших друзей.</a:t>
            </a:r>
          </a:p>
          <a:p>
            <a:endParaRPr lang="ru-RU" dirty="0"/>
          </a:p>
        </p:txBody>
      </p:sp>
      <p:pic>
        <p:nvPicPr>
          <p:cNvPr id="5" name="Picture 6" descr="http://mihtimak.fotoplenka.users.photofile.ru/photo/mihtimak.fotoplenka/151188983/1793942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356992"/>
            <a:ext cx="420528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1\Desktop\маме\Окр мир\Про дружбу картинки\85330097_1264346053_foprmoreheadhalloweenbobb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0" y="3143250"/>
            <a:ext cx="4714875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1214438" y="714375"/>
            <a:ext cx="678656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>
                <a:solidFill>
                  <a:srgbClr val="005400"/>
                </a:solidFill>
                <a:latin typeface="Ampir Deco" pitchFamily="2" charset="0"/>
              </a:rPr>
              <a:t>Благодарю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119</Words>
  <Application>Microsoft Office PowerPoint</Application>
  <PresentationFormat>Экран (4:3)</PresentationFormat>
  <Paragraphs>19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131</vt:lpstr>
      <vt:lpstr>Ты и твои друзья</vt:lpstr>
      <vt:lpstr>Цель: </vt:lpstr>
      <vt:lpstr>Изучение нового материала </vt:lpstr>
      <vt:lpstr> Задание №1. </vt:lpstr>
      <vt:lpstr>Слайд 5</vt:lpstr>
      <vt:lpstr>Слайд 6</vt:lpstr>
      <vt:lpstr>Домашнее задание</vt:lpstr>
      <vt:lpstr>Слайд 8</vt:lpstr>
    </vt:vector>
  </TitlesOfParts>
  <Company>Twoja nazwa firmy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ppsworld.ru</dc:creator>
  <cp:lastModifiedBy>света</cp:lastModifiedBy>
  <cp:revision>50</cp:revision>
  <dcterms:created xsi:type="dcterms:W3CDTF">2013-05-07T09:51:55Z</dcterms:created>
  <dcterms:modified xsi:type="dcterms:W3CDTF">2022-03-29T16:45:05Z</dcterms:modified>
</cp:coreProperties>
</file>