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73" r:id="rId5"/>
    <p:sldId id="276" r:id="rId6"/>
    <p:sldId id="260" r:id="rId7"/>
    <p:sldId id="265" r:id="rId8"/>
    <p:sldId id="261" r:id="rId9"/>
    <p:sldId id="278" r:id="rId10"/>
    <p:sldId id="27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9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16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2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46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5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85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9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DAL56qSIzew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055AF-3998-429C-9596-D4443C00C30F}"/>
              </a:ext>
            </a:extLst>
          </p:cNvPr>
          <p:cNvSpPr txBox="1"/>
          <p:nvPr/>
        </p:nvSpPr>
        <p:spPr>
          <a:xfrm>
            <a:off x="3017164" y="4403188"/>
            <a:ext cx="85886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Тема: </a:t>
            </a:r>
            <a:r>
              <a:rPr lang="ru-RU" sz="3200" dirty="0" smtClean="0"/>
              <a:t>Ф. Тютчев «Зима недаром злится». </a:t>
            </a:r>
            <a:endParaRPr lang="ru-RU" sz="3200" dirty="0" smtClean="0"/>
          </a:p>
          <a:p>
            <a:pPr algn="ctr"/>
            <a:r>
              <a:rPr lang="ru-RU" sz="3200" b="1" dirty="0" smtClean="0"/>
              <a:t>Учитель: Киселева С.А.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3205018" y="1009073"/>
            <a:ext cx="5943600" cy="241992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литературного чтения во 2 классе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3A18CD4F-4891-437F-9DC0-B747564B1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67732" y="3429000"/>
            <a:ext cx="2487781" cy="33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07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2194560" y="367239"/>
            <a:ext cx="7188591" cy="69494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xmlns="" id="{12297DE4-4445-45C5-BF5C-1D0C176B5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29283"/>
            <a:ext cx="2481361" cy="219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647F96C-B5EC-4F7A-854B-57DE82FD50D9}"/>
              </a:ext>
            </a:extLst>
          </p:cNvPr>
          <p:cNvSpPr/>
          <p:nvPr/>
        </p:nvSpPr>
        <p:spPr>
          <a:xfrm>
            <a:off x="10317018" y="4895273"/>
            <a:ext cx="1272306" cy="14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6435B6F3-D3F2-4701-8501-CCA87C23A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421" y="4017771"/>
            <a:ext cx="1893499" cy="279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3F6AA3AA-F655-4BAE-B3DC-B4E9A03937A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0480" y="1154661"/>
            <a:ext cx="4768948" cy="476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9466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1058026" y="1782621"/>
            <a:ext cx="7384472" cy="26808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Показ </a:t>
            </a:r>
            <a:r>
              <a:rPr lang="ru-RU" sz="4000" b="1" dirty="0" smtClean="0">
                <a:solidFill>
                  <a:schemeClr val="tx1"/>
                </a:solidFill>
              </a:rPr>
              <a:t>целостности художественного образа его общую природу в разных видах </a:t>
            </a:r>
            <a:r>
              <a:rPr lang="ru-RU" sz="4000" b="1" dirty="0" smtClean="0">
                <a:solidFill>
                  <a:schemeClr val="tx1"/>
                </a:solidFill>
              </a:rPr>
              <a:t>искусства.</a:t>
            </a:r>
            <a:endParaRPr lang="ru-RU" sz="4000" b="1" i="0" dirty="0">
              <a:solidFill>
                <a:schemeClr val="tx1"/>
              </a:solidFill>
              <a:effectLst/>
              <a:latin typeface="Open Sans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786909" y="471056"/>
            <a:ext cx="4465782" cy="84050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0EB843A5-0FE3-46C8-8FFE-44D2431E189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5521" y="0"/>
            <a:ext cx="4091940" cy="409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14F9B836-393A-4725-A3DE-2E7C26FE8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4539" y="3572626"/>
            <a:ext cx="2367586" cy="319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923925" y="642897"/>
            <a:ext cx="7052310" cy="71639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Изучение нового </a:t>
            </a:r>
            <a:r>
              <a:rPr lang="ru-RU" sz="4000" b="1" dirty="0" smtClean="0"/>
              <a:t>материала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3F6AA3AA-F655-4BAE-B3DC-B4E9A03937A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"/>
            <a:ext cx="2983460" cy="298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741D0438-2471-4B8E-9065-C40D55DCE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914" y="3429000"/>
            <a:ext cx="2487781" cy="33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изогнутая линия 1">
            <a:extLst>
              <a:ext uri="{FF2B5EF4-FFF2-40B4-BE49-F238E27FC236}">
                <a16:creationId xmlns:a16="http://schemas.microsoft.com/office/drawing/2014/main" xmlns="" id="{8F9DD114-78A0-41A0-BE2F-3FC755AB78CF}"/>
              </a:ext>
            </a:extLst>
          </p:cNvPr>
          <p:cNvSpPr/>
          <p:nvPr/>
        </p:nvSpPr>
        <p:spPr>
          <a:xfrm>
            <a:off x="3530991" y="1969477"/>
            <a:ext cx="5542671" cy="403742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4430"/>
              <a:gd name="adj6" fmla="val -9111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Просмотрите новый материал с помощью Литературное чтение 2 класс (Урок№52 - Ф.Тютчев «Зима не даром злится», «Весенние воды».), перейдя по ссылке: </a:t>
            </a:r>
            <a:r>
              <a:rPr lang="ru-RU" sz="3200" u="sng" dirty="0" smtClean="0">
                <a:hlinkClick r:id="rId4"/>
              </a:rPr>
              <a:t>https://</a:t>
            </a:r>
            <a:r>
              <a:rPr lang="ru-RU" sz="3200" u="sng" dirty="0" smtClean="0">
                <a:hlinkClick r:id="rId4"/>
              </a:rPr>
              <a:t>www.youtube.com/watch?v=DAL56qSIzew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29855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6768089" y="399430"/>
            <a:ext cx="3105583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AEB3A397-E354-4D87-98E7-CF64552F92FF}"/>
              </a:ext>
            </a:extLst>
          </p:cNvPr>
          <p:cNvSpPr/>
          <p:nvPr/>
        </p:nvSpPr>
        <p:spPr>
          <a:xfrm>
            <a:off x="544946" y="5567216"/>
            <a:ext cx="3602181" cy="66732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1803-1873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894C8CF-9AAF-4574-9016-75D3606EBD8C}"/>
              </a:ext>
            </a:extLst>
          </p:cNvPr>
          <p:cNvSpPr/>
          <p:nvPr/>
        </p:nvSpPr>
        <p:spPr>
          <a:xfrm>
            <a:off x="4784436" y="1526309"/>
            <a:ext cx="6817120" cy="42094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Фёдор Иванович Тютчев– </a:t>
            </a:r>
            <a:r>
              <a:rPr lang="ru-RU" sz="3200" b="1" dirty="0">
                <a:solidFill>
                  <a:schemeClr val="tx1"/>
                </a:solidFill>
              </a:rPr>
              <a:t>знаменитый русский поэт.  Автор более 400 стихотворений. Одна из главных тем в творчестве поэта – тема природы, самые известные стихотворения — «Весенние воды» и «Весенняя гроза».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6E1A8BD6-D293-41D8-9704-2DFC44D5C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811" y="748146"/>
            <a:ext cx="3425419" cy="43826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4831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695821" y="311819"/>
            <a:ext cx="4800358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Речевая разминка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647F96C-B5EC-4F7A-854B-57DE82FD50D9}"/>
              </a:ext>
            </a:extLst>
          </p:cNvPr>
          <p:cNvSpPr/>
          <p:nvPr/>
        </p:nvSpPr>
        <p:spPr>
          <a:xfrm>
            <a:off x="10317018" y="4895273"/>
            <a:ext cx="1272306" cy="14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6435B6F3-D3F2-4701-8501-CCA87C23A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421" y="4017771"/>
            <a:ext cx="1893499" cy="279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AEB3A397-E354-4D87-98E7-CF64552F92FF}"/>
              </a:ext>
            </a:extLst>
          </p:cNvPr>
          <p:cNvSpPr/>
          <p:nvPr/>
        </p:nvSpPr>
        <p:spPr>
          <a:xfrm>
            <a:off x="2165928" y="1242382"/>
            <a:ext cx="7453747" cy="7573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На – на – на – к нам идёт  весна.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0CE2C72-F21B-49AD-A7F9-588F6EA1DACD}"/>
              </a:ext>
            </a:extLst>
          </p:cNvPr>
          <p:cNvSpPr/>
          <p:nvPr/>
        </p:nvSpPr>
        <p:spPr>
          <a:xfrm>
            <a:off x="2059709" y="2254818"/>
            <a:ext cx="7666184" cy="7573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Ло – </a:t>
            </a:r>
            <a:r>
              <a:rPr lang="ru-RU" sz="4000" b="1" dirty="0" err="1">
                <a:solidFill>
                  <a:schemeClr val="tx1"/>
                </a:solidFill>
              </a:rPr>
              <a:t>ло</a:t>
            </a:r>
            <a:r>
              <a:rPr lang="ru-RU" sz="4000" b="1" dirty="0">
                <a:solidFill>
                  <a:schemeClr val="tx1"/>
                </a:solidFill>
              </a:rPr>
              <a:t> – </a:t>
            </a:r>
            <a:r>
              <a:rPr lang="ru-RU" sz="4000" b="1" dirty="0" err="1">
                <a:solidFill>
                  <a:schemeClr val="tx1"/>
                </a:solidFill>
              </a:rPr>
              <a:t>ло</a:t>
            </a:r>
            <a:r>
              <a:rPr lang="ru-RU" sz="4000" b="1" dirty="0">
                <a:solidFill>
                  <a:schemeClr val="tx1"/>
                </a:solidFill>
              </a:rPr>
              <a:t> – на улице тепло.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DA2C0F33-56FF-434E-A6E6-AAC66C3EA960}"/>
              </a:ext>
            </a:extLst>
          </p:cNvPr>
          <p:cNvSpPr/>
          <p:nvPr/>
        </p:nvSpPr>
        <p:spPr>
          <a:xfrm>
            <a:off x="1088734" y="3353945"/>
            <a:ext cx="9864436" cy="7573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Ель – ель – ель – с крыши капает капель.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2BE8D3BB-EF98-409E-8DFD-2514E91720CB}"/>
              </a:ext>
            </a:extLst>
          </p:cNvPr>
          <p:cNvSpPr/>
          <p:nvPr/>
        </p:nvSpPr>
        <p:spPr>
          <a:xfrm>
            <a:off x="2030842" y="4453072"/>
            <a:ext cx="7980219" cy="75738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Чьи – чьи – чьи – на улице ручьи.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xmlns="" id="{12297DE4-4445-45C5-BF5C-1D0C176B5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29283"/>
            <a:ext cx="2481361" cy="219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4007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383948" y="1370651"/>
            <a:ext cx="10504445" cy="19493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chemeClr val="tx1"/>
                </a:solidFill>
              </a:rPr>
              <a:t>Выразительно </a:t>
            </a:r>
            <a:r>
              <a:rPr lang="ru-RU" sz="3600" dirty="0" smtClean="0">
                <a:solidFill>
                  <a:schemeClr val="tx1"/>
                </a:solidFill>
              </a:rPr>
              <a:t>прочитайте стихотворение Ф. Тютчев «Зима недаром злится» и ответьте на вопросы с. 110 -111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800744" y="334379"/>
            <a:ext cx="6284598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Задание </a:t>
            </a:r>
            <a:r>
              <a:rPr lang="ru-RU" sz="4000" b="1" dirty="0" smtClean="0"/>
              <a:t>№1.</a:t>
            </a:r>
            <a:r>
              <a:rPr lang="ru-RU" sz="4000" dirty="0" smtClean="0"/>
              <a:t> </a:t>
            </a: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xmlns="" id="{12297DE4-4445-45C5-BF5C-1D0C176B5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5583" y="2935278"/>
            <a:ext cx="3995244" cy="353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6435B6F3-D3F2-4701-8501-CCA87C23A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6997" y="2807855"/>
            <a:ext cx="2746973" cy="405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823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426691" y="330291"/>
            <a:ext cx="4650655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Задание № </a:t>
            </a:r>
            <a:r>
              <a:rPr lang="ru-RU" sz="4000" b="1" dirty="0" smtClean="0"/>
              <a:t>2</a:t>
            </a:r>
            <a:endParaRPr lang="ru-RU" sz="4000" dirty="0" smtClean="0"/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xmlns="" id="{12297DE4-4445-45C5-BF5C-1D0C176B5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29283"/>
            <a:ext cx="2481361" cy="219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647F96C-B5EC-4F7A-854B-57DE82FD50D9}"/>
              </a:ext>
            </a:extLst>
          </p:cNvPr>
          <p:cNvSpPr/>
          <p:nvPr/>
        </p:nvSpPr>
        <p:spPr>
          <a:xfrm>
            <a:off x="10317018" y="4895273"/>
            <a:ext cx="1272306" cy="14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6435B6F3-D3F2-4701-8501-CCA87C23A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421" y="4023501"/>
            <a:ext cx="1893499" cy="279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60DB9904-17A2-4E5E-8E16-0DA2FA3D5BC8}"/>
              </a:ext>
            </a:extLst>
          </p:cNvPr>
          <p:cNvSpPr/>
          <p:nvPr/>
        </p:nvSpPr>
        <p:spPr>
          <a:xfrm>
            <a:off x="1899138" y="1406769"/>
            <a:ext cx="7799044" cy="29250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Выразительно </a:t>
            </a:r>
            <a:r>
              <a:rPr lang="ru-RU" sz="4000" dirty="0" smtClean="0">
                <a:solidFill>
                  <a:schemeClr val="tx1"/>
                </a:solidFill>
              </a:rPr>
              <a:t>прочитайте стихотворение Ф. Тютчев «Весенние воды» и ответьте на вопросы с. 111 -112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  <a:endParaRPr lang="ru-RU" sz="4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8420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780146" y="1697179"/>
            <a:ext cx="6322291" cy="84050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познакомились…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294910" y="378692"/>
            <a:ext cx="2821708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399638D0-DB70-4CA7-9AF6-A39FA6F93D53}"/>
              </a:ext>
            </a:extLst>
          </p:cNvPr>
          <p:cNvSpPr/>
          <p:nvPr/>
        </p:nvSpPr>
        <p:spPr>
          <a:xfrm>
            <a:off x="2142836" y="2953321"/>
            <a:ext cx="7596909" cy="12711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Удалось ли нам увидеть образы весны и зимы? Как?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xmlns="" id="{347AC195-5554-4690-8ECA-93C14258F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29283"/>
            <a:ext cx="2481361" cy="219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71490204-ABEF-4420-8808-E6318C5A219E}"/>
              </a:ext>
            </a:extLst>
          </p:cNvPr>
          <p:cNvSpPr/>
          <p:nvPr/>
        </p:nvSpPr>
        <p:spPr>
          <a:xfrm>
            <a:off x="10317018" y="4895273"/>
            <a:ext cx="1272306" cy="14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xmlns="" id="{34CD2FFB-12D4-406D-8446-CEE326989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421" y="4017771"/>
            <a:ext cx="1893499" cy="279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3831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2194560" y="367239"/>
            <a:ext cx="7188591" cy="69494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Домашнее </a:t>
            </a:r>
            <a:r>
              <a:rPr lang="ru-RU" sz="4000" b="1" dirty="0" smtClean="0"/>
              <a:t>задание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xmlns="" id="{12297DE4-4445-45C5-BF5C-1D0C176B5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29283"/>
            <a:ext cx="2481361" cy="219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647F96C-B5EC-4F7A-854B-57DE82FD50D9}"/>
              </a:ext>
            </a:extLst>
          </p:cNvPr>
          <p:cNvSpPr/>
          <p:nvPr/>
        </p:nvSpPr>
        <p:spPr>
          <a:xfrm>
            <a:off x="10317018" y="4895273"/>
            <a:ext cx="1272306" cy="14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6435B6F3-D3F2-4701-8501-CCA87C23A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6421" y="4017771"/>
            <a:ext cx="1893499" cy="279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AEB3A397-E354-4D87-98E7-CF64552F92FF}"/>
              </a:ext>
            </a:extLst>
          </p:cNvPr>
          <p:cNvSpPr/>
          <p:nvPr/>
        </p:nvSpPr>
        <p:spPr>
          <a:xfrm>
            <a:off x="2006550" y="1790702"/>
            <a:ext cx="7689275" cy="310457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Выучите </a:t>
            </a:r>
            <a:r>
              <a:rPr lang="ru-RU" sz="4000" dirty="0" smtClean="0">
                <a:solidFill>
                  <a:schemeClr val="tx1"/>
                </a:solidFill>
              </a:rPr>
              <a:t>наизусть стихотворение Ф. Тютчева «Зима недаром злится</a:t>
            </a:r>
            <a:r>
              <a:rPr lang="ru-RU" sz="4000" dirty="0" smtClean="0">
                <a:solidFill>
                  <a:schemeClr val="tx1"/>
                </a:solidFill>
              </a:rPr>
              <a:t>».</a:t>
            </a:r>
            <a:endParaRPr lang="ru-RU" sz="4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9466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233</Words>
  <Application>Microsoft Office PowerPoint</Application>
  <PresentationFormat>Произвольный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30</cp:revision>
  <dcterms:created xsi:type="dcterms:W3CDTF">2019-11-21T05:15:03Z</dcterms:created>
  <dcterms:modified xsi:type="dcterms:W3CDTF">2022-03-30T16:44:31Z</dcterms:modified>
</cp:coreProperties>
</file>