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5" r:id="rId8"/>
    <p:sldId id="267" r:id="rId9"/>
    <p:sldId id="275" r:id="rId10"/>
    <p:sldId id="274" r:id="rId11"/>
    <p:sldId id="27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38" autoAdjust="0"/>
    <p:restoredTop sz="94162" autoAdjust="0"/>
  </p:normalViewPr>
  <p:slideViewPr>
    <p:cSldViewPr snapToGrid="0">
      <p:cViewPr varScale="1">
        <p:scale>
          <a:sx n="69" d="100"/>
          <a:sy n="69" d="100"/>
        </p:scale>
        <p:origin x="-702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44FF-6FBC-41CF-B396-1DBA1EBC0F47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3638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44FF-6FBC-41CF-B396-1DBA1EBC0F47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3278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44FF-6FBC-41CF-B396-1DBA1EBC0F47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5266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44FF-6FBC-41CF-B396-1DBA1EBC0F47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4204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44FF-6FBC-41CF-B396-1DBA1EBC0F47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6053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44FF-6FBC-41CF-B396-1DBA1EBC0F47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3944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44FF-6FBC-41CF-B396-1DBA1EBC0F47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4045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44FF-6FBC-41CF-B396-1DBA1EBC0F47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9047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44FF-6FBC-41CF-B396-1DBA1EBC0F47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0916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44FF-6FBC-41CF-B396-1DBA1EBC0F47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7328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44FF-6FBC-41CF-B396-1DBA1EBC0F47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272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944FF-6FBC-41CF-B396-1DBA1EBC0F47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9B00D-73AD-469E-8793-6709CED08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043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g9VB6AYF3T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«Можно </a:t>
            </a:r>
            <a:r>
              <a:rPr lang="ru-RU" dirty="0"/>
              <a:t>ли соединить детали без соединительных материалов</a:t>
            </a:r>
            <a:r>
              <a:rPr lang="ru-RU" dirty="0" smtClean="0"/>
              <a:t>?»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52725" y="4887913"/>
            <a:ext cx="9144000" cy="1655762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Технология</a:t>
            </a:r>
          </a:p>
          <a:p>
            <a:pPr algn="r"/>
            <a:r>
              <a:rPr lang="ru-RU" dirty="0" smtClean="0"/>
              <a:t>2 класс</a:t>
            </a:r>
          </a:p>
          <a:p>
            <a:pPr algn="r"/>
            <a:r>
              <a:rPr lang="ru-RU" dirty="0" smtClean="0"/>
              <a:t>Учитель: Киселева С.А.</a:t>
            </a: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673" y="3699164"/>
            <a:ext cx="3451745" cy="2940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8269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43431480"/>
              </p:ext>
            </p:extLst>
          </p:nvPr>
        </p:nvGraphicFramePr>
        <p:xfrm>
          <a:off x="1271588" y="1028702"/>
          <a:ext cx="9087958" cy="465772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35321"/>
                <a:gridCol w="3429827"/>
                <a:gridCol w="2291377"/>
                <a:gridCol w="2931433"/>
              </a:tblGrid>
              <a:tr h="6524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Самооценка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Оценка учителя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3350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1.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Каково общее впечатление от изделия?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350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2.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Точно ли изготовлены отдельные детали?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350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3.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Аккуратно ли выполнена сборка изделия?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62683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85812" y="1766886"/>
            <a:ext cx="12201525" cy="2176463"/>
          </a:xfrm>
        </p:spPr>
        <p:txBody>
          <a:bodyPr>
            <a:noAutofit/>
          </a:bodyPr>
          <a:lstStyle/>
          <a:p>
            <a:r>
              <a:rPr lang="ru-RU" sz="9600" dirty="0">
                <a:solidFill>
                  <a:schemeClr val="tx1"/>
                </a:solidFill>
              </a:rPr>
              <a:t>Спасибо за работу</a:t>
            </a:r>
            <a:r>
              <a:rPr lang="ru-RU" sz="9600" dirty="0" smtClean="0">
                <a:solidFill>
                  <a:schemeClr val="tx1"/>
                </a:solidFill>
              </a:rPr>
              <a:t>!</a:t>
            </a:r>
            <a:endParaRPr lang="ru-RU" sz="9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6973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обучение изготовлению простейшей модели самолета.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6579" y="3510922"/>
            <a:ext cx="4814847" cy="3134847"/>
          </a:xfrm>
          <a:prstGeom prst="rect">
            <a:avLst/>
          </a:prstGeom>
        </p:spPr>
      </p:pic>
      <p:pic>
        <p:nvPicPr>
          <p:cNvPr id="1036" name="Picture 12" descr="Картинки по запросу птица в полете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-190907" y="3712203"/>
            <a:ext cx="3829564" cy="3145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Картинки по запросу Дирижабль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09455" y="2528847"/>
            <a:ext cx="4808108" cy="2995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36909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8722" y="170481"/>
            <a:ext cx="6755970" cy="35148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Изучение нового материала</a:t>
            </a:r>
            <a:endParaRPr lang="ru-RU" dirty="0" smtClean="0"/>
          </a:p>
          <a:p>
            <a:r>
              <a:rPr lang="ru-RU" dirty="0" smtClean="0"/>
              <a:t>Просмотри новый материал Что заставляет вращаться винт-пропеллер? Можно ли соединить детали без соединительных материалов?</a:t>
            </a:r>
            <a:r>
              <a:rPr lang="ru-RU" b="1" dirty="0" smtClean="0"/>
              <a:t>, перейдя по ссылке: </a:t>
            </a:r>
            <a:r>
              <a:rPr lang="ru-RU" b="1" u="sng" dirty="0" smtClean="0">
                <a:hlinkClick r:id="rId2"/>
              </a:rPr>
              <a:t>https://</a:t>
            </a:r>
            <a:r>
              <a:rPr lang="ru-RU" b="1" u="sng" dirty="0" smtClean="0">
                <a:hlinkClick r:id="rId2"/>
              </a:rPr>
              <a:t>www.youtube.com/watch?v=g9VB6AYF3T4</a:t>
            </a:r>
            <a:endParaRPr lang="ru-RU" b="1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9805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677591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291739" cy="43513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</a:p>
          <a:p>
            <a:r>
              <a:rPr lang="ru-RU" dirty="0" smtClean="0"/>
              <a:t>Рассмотрите технологическую карту изготовления подвижной игрушки </a:t>
            </a:r>
          </a:p>
          <a:p>
            <a:r>
              <a:rPr lang="ru-RU" b="1" dirty="0" smtClean="0"/>
              <a:t>Учебник с. 86-89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Картинки по запросу планер братьев рай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57328" y="1222351"/>
            <a:ext cx="6679178" cy="4217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547314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7963" y="365125"/>
            <a:ext cx="6483927" cy="196243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Задание №2.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Повторите правила </a:t>
            </a:r>
            <a:r>
              <a:rPr lang="ru-RU" dirty="0" smtClean="0"/>
              <a:t>безопасности работы с ножницами.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9688"/>
            <a:ext cx="5399507" cy="3580108"/>
          </a:xfrm>
          <a:prstGeom prst="rect">
            <a:avLst/>
          </a:prstGeom>
        </p:spPr>
      </p:pic>
      <p:pic>
        <p:nvPicPr>
          <p:cNvPr id="5124" name="Picture 4" descr="Картинки по запросу космический аппарат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05600" y="2455560"/>
            <a:ext cx="5343378" cy="4111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12688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Задание №3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Используя </a:t>
            </a:r>
            <a:r>
              <a:rPr lang="ru-RU" dirty="0" smtClean="0"/>
              <a:t>теоретический материал,  изготовьте изделие по технологической карте. 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3230146"/>
            <a:ext cx="11738914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46580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-20952" y="365125"/>
            <a:ext cx="12212952" cy="6165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17691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44806934"/>
              </p:ext>
            </p:extLst>
          </p:nvPr>
        </p:nvGraphicFramePr>
        <p:xfrm>
          <a:off x="2085975" y="4802750"/>
          <a:ext cx="7800974" cy="10382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6200"/>
                <a:gridCol w="3914774"/>
              </a:tblGrid>
              <a:tr h="103829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Сборка изделия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Щелевой замок</a:t>
                      </a:r>
                      <a:endParaRPr lang="ru-RU" sz="2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85738" y="1"/>
            <a:ext cx="11887199" cy="8001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Технологические операции и способы их выполнения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17836920"/>
              </p:ext>
            </p:extLst>
          </p:nvPr>
        </p:nvGraphicFramePr>
        <p:xfrm>
          <a:off x="2095500" y="5852155"/>
          <a:ext cx="7800974" cy="10058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6200"/>
                <a:gridCol w="3914774"/>
              </a:tblGrid>
              <a:tr h="100584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Отделка изделия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Раскрашивание или аппликация</a:t>
                      </a:r>
                      <a:endParaRPr lang="ru-RU" sz="24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94308424"/>
              </p:ext>
            </p:extLst>
          </p:nvPr>
        </p:nvGraphicFramePr>
        <p:xfrm>
          <a:off x="2081213" y="828677"/>
          <a:ext cx="7800974" cy="914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6200"/>
                <a:gridCol w="3914774"/>
              </a:tblGrid>
              <a:tr h="91439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Технологическая операция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Способы выполнения</a:t>
                      </a:r>
                      <a:endParaRPr lang="ru-RU" sz="2400" b="1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87468472"/>
              </p:ext>
            </p:extLst>
          </p:nvPr>
        </p:nvGraphicFramePr>
        <p:xfrm>
          <a:off x="2081213" y="1725612"/>
          <a:ext cx="7800974" cy="10815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6200"/>
                <a:gridCol w="3914774"/>
              </a:tblGrid>
              <a:tr h="108155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Разметка деталей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По шаблону</a:t>
                      </a:r>
                      <a:endParaRPr lang="ru-RU" sz="24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49770942"/>
              </p:ext>
            </p:extLst>
          </p:nvPr>
        </p:nvGraphicFramePr>
        <p:xfrm>
          <a:off x="2081212" y="2808916"/>
          <a:ext cx="7800974" cy="9950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6200"/>
                <a:gridCol w="3914774"/>
              </a:tblGrid>
              <a:tr h="99503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Выделение деталей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Вырезание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943718"/>
              </p:ext>
            </p:extLst>
          </p:nvPr>
        </p:nvGraphicFramePr>
        <p:xfrm>
          <a:off x="2081212" y="3809042"/>
          <a:ext cx="7800974" cy="10058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6200"/>
                <a:gridCol w="3914774"/>
              </a:tblGrid>
              <a:tr h="100584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Выполнение надрезов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По</a:t>
                      </a:r>
                      <a:r>
                        <a:rPr lang="ru-RU" sz="2400" baseline="0" dirty="0" smtClean="0"/>
                        <a:t> контуру детали</a:t>
                      </a:r>
                      <a:endParaRPr lang="ru-RU" sz="2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536213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71512" y="10001"/>
            <a:ext cx="9875520" cy="13563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Оцени свою работу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3243263" y="1926429"/>
            <a:ext cx="9872871" cy="4376739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– </a:t>
            </a:r>
            <a:r>
              <a:rPr lang="ru-RU" sz="3200" b="1" dirty="0">
                <a:solidFill>
                  <a:schemeClr val="tx1"/>
                </a:solidFill>
              </a:rPr>
              <a:t>знаю, умею, я </a:t>
            </a:r>
            <a:r>
              <a:rPr lang="ru-RU" sz="3200" b="1" dirty="0" smtClean="0">
                <a:solidFill>
                  <a:schemeClr val="tx1"/>
                </a:solidFill>
              </a:rPr>
              <a:t>молодец 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endParaRPr lang="en-US" sz="32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– сомневаюсь, не уверен</a:t>
            </a:r>
          </a:p>
          <a:p>
            <a:pPr marL="0" indent="0">
              <a:buNone/>
            </a:pPr>
            <a:endParaRPr lang="ru-RU" sz="1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1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– я не </a:t>
            </a:r>
            <a:r>
              <a:rPr lang="ru-RU" sz="3200" b="1" dirty="0">
                <a:solidFill>
                  <a:schemeClr val="tx1"/>
                </a:solidFill>
              </a:rPr>
              <a:t>знаю, прошу помощи</a:t>
            </a:r>
          </a:p>
          <a:p>
            <a:pPr marL="0" indent="0">
              <a:buNone/>
            </a:pPr>
            <a:endParaRPr lang="ru-RU" sz="32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362071" y="1478756"/>
            <a:ext cx="1566863" cy="1552575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362072" y="4750594"/>
            <a:ext cx="1566863" cy="155257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362072" y="3114675"/>
            <a:ext cx="1566863" cy="1552575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544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318</TotalTime>
  <Words>168</Words>
  <Application>Microsoft Office PowerPoint</Application>
  <PresentationFormat>Произвольный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«Можно ли соединить детали без соединительных материалов?»</vt:lpstr>
      <vt:lpstr>Цель:</vt:lpstr>
      <vt:lpstr>Слайд 3</vt:lpstr>
      <vt:lpstr>Слайд 4</vt:lpstr>
      <vt:lpstr>Задание №2.  Повторите правила безопасности работы с ножницами. </vt:lpstr>
      <vt:lpstr>Задание №3.</vt:lpstr>
      <vt:lpstr>Слайд 7</vt:lpstr>
      <vt:lpstr>Технологические операции и способы их выполнения</vt:lpstr>
      <vt:lpstr>Оцени свою работу</vt:lpstr>
      <vt:lpstr>Слайд 10</vt:lpstr>
      <vt:lpstr>Спасибо за работу!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Alexander Kocheshkov</dc:creator>
  <cp:lastModifiedBy>света</cp:lastModifiedBy>
  <cp:revision>26</cp:revision>
  <dcterms:created xsi:type="dcterms:W3CDTF">2017-02-08T17:58:02Z</dcterms:created>
  <dcterms:modified xsi:type="dcterms:W3CDTF">2022-03-30T14:57:55Z</dcterms:modified>
</cp:coreProperties>
</file>