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65" r:id="rId4"/>
    <p:sldId id="266" r:id="rId5"/>
    <p:sldId id="274" r:id="rId6"/>
    <p:sldId id="271" r:id="rId7"/>
    <p:sldId id="270" r:id="rId8"/>
    <p:sldId id="268" r:id="rId9"/>
    <p:sldId id="27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BAB"/>
    <a:srgbClr val="FFF1C5"/>
    <a:srgbClr val="FFE89F"/>
    <a:srgbClr val="FFD85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8BF24-AA57-4AFB-94A2-71EEEB34E3B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F059C-7D02-4742-92BC-42BA055490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6126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217068-6548-460C-B871-84000925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9925564-C115-46D1-BC4E-2B7E4CDE8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A4E7993-1163-4FF9-BCD5-AB6517AA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1F8593E-362F-4FE0-9018-A373FA9E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D1EA770-0EDC-4C29-9390-5453D700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0921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406E4AF-0265-4699-B1E1-FD9C6E06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3194051-D07B-42AF-BD07-E23C3D83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974F7F3-18C2-4C12-ABC2-C124CBF9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C5395FC-8371-49C9-827C-0CEBE632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5F8FC8F-11DD-4E63-A923-7A3CD0AC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4268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0940448A-5944-4FF1-99B7-A24E4C7B0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605CBA5-C5C6-4891-AFB2-37820F4E1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B94C671-4669-424A-8F38-EC6882E2F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AD31112-1AF5-49B5-B121-93A71E7D7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49F4585-D6A1-4486-B0BC-84F35C38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6162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7DECCF-9C31-47D8-8E2B-DC4740A3D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460BA55-845D-47EB-BF96-6CFD9E6AC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7822CE9-00F9-43A2-97A0-2095D79A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FFD5B78-C685-4123-9413-DEF3D5D2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8181E7F-6CA1-4532-9240-FD960886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4279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B55FAE-6AF6-4F4E-BFAA-7B7634BE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28CA11E-AF8D-48CE-8201-7DD1B03B2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B993576-3D47-4A44-BE0D-B5BB62A75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3E19543-F186-4015-8CF5-461213FC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25E35C0-CD0D-4B4B-83A2-56AA0D3D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5447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1B35A43-A178-434B-BE58-718D78A0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2AABF0B-FF1E-41EA-A099-8F9F65C4D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3A6C46B-C737-4518-8293-64D27FFA0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89EEB2A-E108-4722-9FD3-36D7B846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2396DA2-153C-4189-9E17-544CD1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15BC4D4-A639-4A8B-ACFF-DA477024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1318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1A0324-8C91-4D19-A679-CCB44642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2BBA89D-CDE0-4557-AC28-C4EDA0A1E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E04DC93-C305-4CB0-919E-E99C2F605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D741BD8-8DC5-4CB4-A8B2-FE207BE26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1548051-FD85-4A60-B917-CBF1E5703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1879F48-A0E6-4C66-A09B-E5F4EFE8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6DC7FD9-BEEA-48BF-81D8-D433D7CB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1CD08E04-0F5C-42A0-ADA3-A52C1296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4462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CB99C1-5CA6-4862-B4CC-3B0D0EB3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7990077-A291-4BDE-AD69-840B0ABF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86960D8-D2E9-460C-894D-B8CEBC53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4E48B82-2A02-4A3D-A92D-80E05B24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7528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0459BD81-5113-4CD9-97C6-50662607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C80A11C-2848-4973-A066-C03732CF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DC7141E-9647-4D31-A717-3DD36D21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4855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5FF398-7E60-47A3-90B7-06451586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D902727-ECB0-4B25-A9AB-2C8FE14A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8D7A9E7-5105-4FFD-B884-F3DC43862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3E14819-A7BD-43B4-BB2F-B1508ED5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EB2D63C-4F82-40A1-8704-19E73239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1F00FA2-6C47-4C64-A589-90B892B3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209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C91578-F219-42F0-97B8-E8F80553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FED3768-7886-49C1-B885-94E3D9BE20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56B5780-3F50-404D-A773-856170819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EE1C260-1B08-42A3-99CB-F9858FBB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BEA686C-97D3-408C-96D0-E86F18E9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FB2B7A7-EAD0-47ED-99DD-FBFECF8E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0780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F75A6B-17CD-4AD3-9C22-454732F5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F4A9411-A10E-49CB-A682-F2DA36A2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FDAA7C1-7CA5-42BD-833D-D26B1BE93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E2BBE-10D4-418B-9D99-7EA86641ED2F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A706298-246C-467F-9798-9A2B4B57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B435FFE-C376-47B5-ABBA-4B9B09EA9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6EE3B92E-E4E9-40AF-9900-E126E6C8D6E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EB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xmlns="" id="{1DA028C8-1325-4FC8-B28D-8987480C588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173"/>
            </a:avLst>
          </a:prstGeom>
          <a:pattFill prst="pct80">
            <a:fgClr>
              <a:schemeClr val="accent1"/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25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-vuEaQa8U00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FbRenEG9fgc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B4055AF-3998-429C-9596-D4443C00C30F}"/>
              </a:ext>
            </a:extLst>
          </p:cNvPr>
          <p:cNvSpPr txBox="1"/>
          <p:nvPr/>
        </p:nvSpPr>
        <p:spPr>
          <a:xfrm>
            <a:off x="2918691" y="5834674"/>
            <a:ext cx="6354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Учитель: Киселева С.А.</a:t>
            </a:r>
            <a:endParaRPr lang="ru-RU" sz="2400" b="1" dirty="0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0BF697F1-DAFB-46B6-8A51-6CC22BA66092}"/>
              </a:ext>
            </a:extLst>
          </p:cNvPr>
          <p:cNvSpPr/>
          <p:nvPr/>
        </p:nvSpPr>
        <p:spPr>
          <a:xfrm>
            <a:off x="1730327" y="999837"/>
            <a:ext cx="7130810" cy="390978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математики во 2 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классе</a:t>
            </a:r>
            <a:endParaRPr lang="en-US" sz="40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sz="4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</a:rPr>
              <a:t>Математический диктант №6. Связь умножения со сложением. Знак действия умножения</a:t>
            </a:r>
            <a:r>
              <a:rPr lang="ru-RU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BA6D425D-DB82-4F14-9C62-490945C3E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22690" y="2903883"/>
            <a:ext cx="2219614" cy="3954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50754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038600" y="355147"/>
            <a:ext cx="4114800" cy="743979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3B58A414-4F07-4472-A7D5-CBDF02FE6C85}"/>
              </a:ext>
            </a:extLst>
          </p:cNvPr>
          <p:cNvSpPr/>
          <p:nvPr/>
        </p:nvSpPr>
        <p:spPr>
          <a:xfrm>
            <a:off x="2293034" y="1825334"/>
            <a:ext cx="6142537" cy="27325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Продолжение </a:t>
            </a:r>
            <a:r>
              <a:rPr lang="ru-RU" sz="4000" b="1" dirty="0" smtClean="0">
                <a:solidFill>
                  <a:schemeClr val="tx1"/>
                </a:solidFill>
              </a:rPr>
              <a:t>работы над раскрытием </a:t>
            </a:r>
            <a:r>
              <a:rPr lang="ru-RU" sz="4000" b="1" dirty="0" smtClean="0">
                <a:solidFill>
                  <a:schemeClr val="tx1"/>
                </a:solidFill>
              </a:rPr>
              <a:t>смысла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F5337927-FF71-475C-82F0-64830FB87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85746" y="2912571"/>
            <a:ext cx="2090303" cy="3723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345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1420837" y="445936"/>
            <a:ext cx="9059594" cy="1312525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</a:rPr>
              <a:t>Задание №1</a:t>
            </a:r>
          </a:p>
          <a:p>
            <a:pPr algn="ctr"/>
            <a:r>
              <a:rPr lang="ru-RU" sz="4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</a:rPr>
              <a:t>Математический </a:t>
            </a:r>
            <a:r>
              <a:rPr lang="ru-RU" sz="4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</a:rPr>
              <a:t>диктант</a:t>
            </a:r>
            <a:endParaRPr lang="ru-RU" sz="4000" b="1" dirty="0" smtClean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E90AD5FE-8BF1-4FF0-A35B-2F18E6D073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42399" y="3854686"/>
            <a:ext cx="1820832" cy="3243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9DA7A921-0800-4414-BE96-9F7E77246E0C}"/>
              </a:ext>
            </a:extLst>
          </p:cNvPr>
          <p:cNvSpPr/>
          <p:nvPr/>
        </p:nvSpPr>
        <p:spPr>
          <a:xfrm>
            <a:off x="309489" y="2087698"/>
            <a:ext cx="9284677" cy="43131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На </a:t>
            </a:r>
            <a:r>
              <a:rPr lang="ru-RU" sz="3600" b="1" dirty="0" smtClean="0">
                <a:solidFill>
                  <a:schemeClr val="tx1"/>
                </a:solidFill>
              </a:rPr>
              <a:t>отдельном двойном листике решите м.д. Математический диктант 2 класс 3 четверть 2 выпуск, перейдя по ссылке </a:t>
            </a:r>
            <a:r>
              <a:rPr lang="ru-RU" sz="3600" b="1" u="sng" dirty="0" smtClean="0">
                <a:hlinkClick r:id="rId3"/>
              </a:rPr>
              <a:t>https://www.youtube.com/watch?v=-</a:t>
            </a:r>
            <a:r>
              <a:rPr lang="ru-RU" sz="3600" b="1" u="sng" dirty="0" smtClean="0">
                <a:hlinkClick r:id="rId3"/>
              </a:rPr>
              <a:t>vuEaQa8U00</a:t>
            </a:r>
            <a:endParaRPr lang="ru-RU" sz="3600" b="1" u="sng" dirty="0" smtClean="0"/>
          </a:p>
          <a:p>
            <a:r>
              <a:rPr lang="ru-RU" sz="3600" b="1" dirty="0" smtClean="0">
                <a:solidFill>
                  <a:schemeClr val="tx1"/>
                </a:solidFill>
              </a:rPr>
              <a:t>Напоминаю</a:t>
            </a:r>
            <a:r>
              <a:rPr lang="ru-RU" sz="3600" b="1" dirty="0" smtClean="0">
                <a:solidFill>
                  <a:schemeClr val="tx1"/>
                </a:solidFill>
              </a:rPr>
              <a:t>, что при решении м.д. записываются только ответы</a:t>
            </a:r>
            <a:r>
              <a:rPr lang="ru-RU" sz="3600" b="1" dirty="0" smtClean="0">
                <a:solidFill>
                  <a:schemeClr val="tx1"/>
                </a:solidFill>
              </a:rPr>
              <a:t>.</a:t>
            </a:r>
            <a:endParaRPr lang="ru-RU" sz="3600" b="1" u="sng" dirty="0" smtClean="0"/>
          </a:p>
          <a:p>
            <a:endParaRPr lang="ru-RU" sz="36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294189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393895" y="462771"/>
            <a:ext cx="10761785" cy="132382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</a:rPr>
              <a:t>Задание №2</a:t>
            </a:r>
          </a:p>
          <a:p>
            <a:pPr algn="ctr"/>
            <a:r>
              <a:rPr lang="ru-RU" sz="4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</a:rPr>
              <a:t>Изучение нового </a:t>
            </a:r>
            <a:r>
              <a:rPr lang="ru-RU" sz="4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</a:rPr>
              <a:t>материала</a:t>
            </a:r>
            <a:endParaRPr lang="ru-RU" sz="4000" b="1" dirty="0">
              <a:ln w="1016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A5071FB-6D0B-4942-9753-747ED375018E}"/>
              </a:ext>
            </a:extLst>
          </p:cNvPr>
          <p:cNvSpPr/>
          <p:nvPr/>
        </p:nvSpPr>
        <p:spPr>
          <a:xfrm>
            <a:off x="478302" y="2222694"/>
            <a:ext cx="8721969" cy="38826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solidFill>
                  <a:schemeClr val="tx1"/>
                </a:solidFill>
              </a:rPr>
              <a:t>Просмотрите </a:t>
            </a:r>
            <a:r>
              <a:rPr lang="ru-RU" sz="3600" dirty="0" smtClean="0">
                <a:solidFill>
                  <a:schemeClr val="tx1"/>
                </a:solidFill>
              </a:rPr>
              <a:t>новый материал с помощью видео: Математика 2 класс (Урок№57 - Связь между компонентами и результатом действия умножения.)</a:t>
            </a:r>
            <a:r>
              <a:rPr lang="ru-RU" sz="3600" b="1" dirty="0" smtClean="0">
                <a:solidFill>
                  <a:schemeClr val="tx1"/>
                </a:solidFill>
              </a:rPr>
              <a:t>, перейдя по ссылке </a:t>
            </a:r>
            <a:r>
              <a:rPr lang="ru-RU" sz="3600" b="1" u="sng" dirty="0" smtClean="0">
                <a:hlinkClick r:id="rId2"/>
              </a:rPr>
              <a:t>https://</a:t>
            </a:r>
            <a:r>
              <a:rPr lang="ru-RU" sz="3600" b="1" u="sng" dirty="0" smtClean="0">
                <a:hlinkClick r:id="rId2"/>
              </a:rPr>
              <a:t>www.youtube.com/watch?v=FbRenEG9fgc</a:t>
            </a:r>
            <a:endParaRPr lang="ru-RU" sz="40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E9C0CDCF-A984-491A-B3BE-B0D502A77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90908" y="4450566"/>
            <a:ext cx="1351395" cy="240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77651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3038623" y="374275"/>
            <a:ext cx="7230792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Объясни (устно)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A5071FB-6D0B-4942-9753-747ED375018E}"/>
              </a:ext>
            </a:extLst>
          </p:cNvPr>
          <p:cNvSpPr/>
          <p:nvPr/>
        </p:nvSpPr>
        <p:spPr>
          <a:xfrm>
            <a:off x="4575922" y="1421809"/>
            <a:ext cx="2910496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5 х 4 = 20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8D176C19-AF86-4FF8-BD27-B4038A8A6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90908" y="4450566"/>
            <a:ext cx="1351395" cy="240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E91CE07-5009-4CE7-B377-989FA86A2411}"/>
              </a:ext>
            </a:extLst>
          </p:cNvPr>
          <p:cNvSpPr/>
          <p:nvPr/>
        </p:nvSpPr>
        <p:spPr>
          <a:xfrm>
            <a:off x="3805725" y="2523837"/>
            <a:ext cx="3967020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5 + 5 + 5 + 5 = 20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xmlns="" id="{197527F0-A5BF-4317-9EA6-CFDF2D939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70721" y="4283738"/>
            <a:ext cx="1229792" cy="143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xmlns="" id="{B1196090-CEEF-4632-9875-C59C604EC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1026" y="4346086"/>
            <a:ext cx="1229792" cy="143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xmlns="" id="{E66DC0F0-0D69-4D7C-AB6E-0CF48C727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6151" y="4283739"/>
            <a:ext cx="1229792" cy="143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xmlns="" id="{CB8C35AF-9324-4E41-8882-E3FA12449C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4685" y="4346085"/>
            <a:ext cx="1229792" cy="143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16039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830617" y="333461"/>
            <a:ext cx="5804557" cy="72043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?????  (устно)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8D176C19-AF86-4FF8-BD27-B4038A8A6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90908" y="4450566"/>
            <a:ext cx="1351395" cy="240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нак ''плюс'' 1">
            <a:extLst>
              <a:ext uri="{FF2B5EF4-FFF2-40B4-BE49-F238E27FC236}">
                <a16:creationId xmlns:a16="http://schemas.microsoft.com/office/drawing/2014/main" xmlns="" id="{319A3E6F-C291-4AA1-8B7D-CECEE2E430D0}"/>
              </a:ext>
            </a:extLst>
          </p:cNvPr>
          <p:cNvSpPr/>
          <p:nvPr/>
        </p:nvSpPr>
        <p:spPr>
          <a:xfrm>
            <a:off x="2244436" y="1681019"/>
            <a:ext cx="997528" cy="905163"/>
          </a:xfrm>
          <a:prstGeom prst="mathPl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нак ''плюс'' 6">
            <a:extLst>
              <a:ext uri="{FF2B5EF4-FFF2-40B4-BE49-F238E27FC236}">
                <a16:creationId xmlns:a16="http://schemas.microsoft.com/office/drawing/2014/main" xmlns="" id="{AB411A55-49FC-4B35-9DB7-0E55B825E8A1}"/>
              </a:ext>
            </a:extLst>
          </p:cNvPr>
          <p:cNvSpPr/>
          <p:nvPr/>
        </p:nvSpPr>
        <p:spPr>
          <a:xfrm>
            <a:off x="4613564" y="1681019"/>
            <a:ext cx="997528" cy="905163"/>
          </a:xfrm>
          <a:prstGeom prst="mathPl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 2">
            <a:extLst>
              <a:ext uri="{FF2B5EF4-FFF2-40B4-BE49-F238E27FC236}">
                <a16:creationId xmlns:a16="http://schemas.microsoft.com/office/drawing/2014/main" xmlns="" id="{5BCBCFF8-3E2E-47A2-B38B-57877B6D8BB3}"/>
              </a:ext>
            </a:extLst>
          </p:cNvPr>
          <p:cNvSpPr/>
          <p:nvPr/>
        </p:nvSpPr>
        <p:spPr>
          <a:xfrm>
            <a:off x="7449127" y="1764145"/>
            <a:ext cx="1413165" cy="683491"/>
          </a:xfrm>
          <a:prstGeom prst="mathEqual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E2271D27-15C3-4136-BE86-3E8D7B2BDC47}"/>
              </a:ext>
            </a:extLst>
          </p:cNvPr>
          <p:cNvSpPr/>
          <p:nvPr/>
        </p:nvSpPr>
        <p:spPr>
          <a:xfrm>
            <a:off x="9097818" y="1477818"/>
            <a:ext cx="1168400" cy="113607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ln>
                  <a:solidFill>
                    <a:sysClr val="windowText" lastClr="000000"/>
                  </a:solidFill>
                </a:ln>
              </a:rPr>
              <a:t>15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A7595319-DCE5-4934-9403-AB98DA54A9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278" y="1053897"/>
            <a:ext cx="1351395" cy="164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52FD69B0-A138-4D22-84F3-11BF787D3D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9048" y="1053897"/>
            <a:ext cx="1351395" cy="164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xmlns="" id="{B124BBC7-1E4B-4A5D-8FE8-C93A34E73C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74185" y="1053897"/>
            <a:ext cx="1351395" cy="164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39E96B8-D772-411C-A4FC-13FD9C9693AD}"/>
              </a:ext>
            </a:extLst>
          </p:cNvPr>
          <p:cNvSpPr txBox="1"/>
          <p:nvPr/>
        </p:nvSpPr>
        <p:spPr>
          <a:xfrm>
            <a:off x="781339" y="1816741"/>
            <a:ext cx="11444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/>
              <a:t>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C5FD971-4C58-4709-8EBD-522DCFFE991A}"/>
              </a:ext>
            </a:extLst>
          </p:cNvPr>
          <p:cNvSpPr txBox="1"/>
          <p:nvPr/>
        </p:nvSpPr>
        <p:spPr>
          <a:xfrm>
            <a:off x="3450358" y="1777054"/>
            <a:ext cx="11444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/>
              <a:t>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685FE6F-95DB-44DA-858F-9F88928B56DA}"/>
              </a:ext>
            </a:extLst>
          </p:cNvPr>
          <p:cNvSpPr txBox="1"/>
          <p:nvPr/>
        </p:nvSpPr>
        <p:spPr>
          <a:xfrm>
            <a:off x="5909249" y="1759533"/>
            <a:ext cx="11444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/>
              <a:t>5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2D35CF5D-556D-476A-BF6D-12D0A7642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3823" y="3094182"/>
            <a:ext cx="1466299" cy="148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>
            <a:extLst>
              <a:ext uri="{FF2B5EF4-FFF2-40B4-BE49-F238E27FC236}">
                <a16:creationId xmlns:a16="http://schemas.microsoft.com/office/drawing/2014/main" xmlns="" id="{3E125967-07AC-400C-93DB-1D804B03A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4319" y="3094182"/>
            <a:ext cx="1466299" cy="148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>
            <a:extLst>
              <a:ext uri="{FF2B5EF4-FFF2-40B4-BE49-F238E27FC236}">
                <a16:creationId xmlns:a16="http://schemas.microsoft.com/office/drawing/2014/main" xmlns="" id="{67BF996E-E842-4EE3-90AA-153C02078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2954" y="3094182"/>
            <a:ext cx="1466299" cy="148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Знак ''плюс'' 17">
            <a:extLst>
              <a:ext uri="{FF2B5EF4-FFF2-40B4-BE49-F238E27FC236}">
                <a16:creationId xmlns:a16="http://schemas.microsoft.com/office/drawing/2014/main" xmlns="" id="{C5D14D6D-8C79-4668-B7D1-28F18F7A3A17}"/>
              </a:ext>
            </a:extLst>
          </p:cNvPr>
          <p:cNvSpPr/>
          <p:nvPr/>
        </p:nvSpPr>
        <p:spPr>
          <a:xfrm>
            <a:off x="2282389" y="3255819"/>
            <a:ext cx="997528" cy="905163"/>
          </a:xfrm>
          <a:prstGeom prst="mathPl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Знак ''плюс'' 18">
            <a:extLst>
              <a:ext uri="{FF2B5EF4-FFF2-40B4-BE49-F238E27FC236}">
                <a16:creationId xmlns:a16="http://schemas.microsoft.com/office/drawing/2014/main" xmlns="" id="{FDF2D450-EC81-4827-8576-71D10A1EA370}"/>
              </a:ext>
            </a:extLst>
          </p:cNvPr>
          <p:cNvSpPr/>
          <p:nvPr/>
        </p:nvSpPr>
        <p:spPr>
          <a:xfrm>
            <a:off x="4830618" y="3355111"/>
            <a:ext cx="997528" cy="905163"/>
          </a:xfrm>
          <a:prstGeom prst="mathPl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 19">
            <a:extLst>
              <a:ext uri="{FF2B5EF4-FFF2-40B4-BE49-F238E27FC236}">
                <a16:creationId xmlns:a16="http://schemas.microsoft.com/office/drawing/2014/main" xmlns="" id="{3203427F-178D-4694-BEFB-7F0B098B48AE}"/>
              </a:ext>
            </a:extLst>
          </p:cNvPr>
          <p:cNvSpPr/>
          <p:nvPr/>
        </p:nvSpPr>
        <p:spPr>
          <a:xfrm>
            <a:off x="7629235" y="3494344"/>
            <a:ext cx="1413165" cy="683491"/>
          </a:xfrm>
          <a:prstGeom prst="mathEqual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056324FB-7E6C-445D-B8C2-41C4C9CAAA9C}"/>
              </a:ext>
            </a:extLst>
          </p:cNvPr>
          <p:cNvSpPr/>
          <p:nvPr/>
        </p:nvSpPr>
        <p:spPr>
          <a:xfrm>
            <a:off x="9097818" y="3268052"/>
            <a:ext cx="1168400" cy="113607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ln>
                  <a:solidFill>
                    <a:sysClr val="windowText" lastClr="000000"/>
                  </a:solidFill>
                </a:ln>
              </a:rPr>
              <a:t>30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B7C3FA3C-4B06-41E5-B9B2-EB069727DAB4}"/>
              </a:ext>
            </a:extLst>
          </p:cNvPr>
          <p:cNvSpPr/>
          <p:nvPr/>
        </p:nvSpPr>
        <p:spPr>
          <a:xfrm>
            <a:off x="9097818" y="4909127"/>
            <a:ext cx="1168400" cy="113607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ln>
                  <a:solidFill>
                    <a:sysClr val="windowText" lastClr="000000"/>
                  </a:solidFill>
                </a:ln>
              </a:rPr>
              <a:t>24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AC2C7B24-40B8-4F0D-AACF-8BA329C5B20A}"/>
              </a:ext>
            </a:extLst>
          </p:cNvPr>
          <p:cNvSpPr txBox="1"/>
          <p:nvPr/>
        </p:nvSpPr>
        <p:spPr>
          <a:xfrm>
            <a:off x="800352" y="3503579"/>
            <a:ext cx="11444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/>
              <a:t>10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CFFCF41C-9C87-4F3B-AC16-8DEEB0FF1DC6}"/>
              </a:ext>
            </a:extLst>
          </p:cNvPr>
          <p:cNvSpPr txBox="1"/>
          <p:nvPr/>
        </p:nvSpPr>
        <p:spPr>
          <a:xfrm>
            <a:off x="3500173" y="3391541"/>
            <a:ext cx="11444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/>
              <a:t>10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7AC825C9-762A-4C5C-8054-50E559DA89FD}"/>
              </a:ext>
            </a:extLst>
          </p:cNvPr>
          <p:cNvSpPr txBox="1"/>
          <p:nvPr/>
        </p:nvSpPr>
        <p:spPr>
          <a:xfrm>
            <a:off x="6154530" y="3430617"/>
            <a:ext cx="11444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/>
              <a:t>10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76B2E7BD-7778-4E78-AF61-FCFD117A05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2821" y="4504495"/>
            <a:ext cx="3066100" cy="229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>
            <a:extLst>
              <a:ext uri="{FF2B5EF4-FFF2-40B4-BE49-F238E27FC236}">
                <a16:creationId xmlns:a16="http://schemas.microsoft.com/office/drawing/2014/main" xmlns="" id="{25674CDD-C5E6-423C-9D9C-7C883179E1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2414" y="4580546"/>
            <a:ext cx="3066100" cy="229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>
            <a:extLst>
              <a:ext uri="{FF2B5EF4-FFF2-40B4-BE49-F238E27FC236}">
                <a16:creationId xmlns:a16="http://schemas.microsoft.com/office/drawing/2014/main" xmlns="" id="{B003DD6A-8B51-4642-854E-00341488C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0571" y="4654315"/>
            <a:ext cx="3066100" cy="229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Знак ''плюс'' 28">
            <a:extLst>
              <a:ext uri="{FF2B5EF4-FFF2-40B4-BE49-F238E27FC236}">
                <a16:creationId xmlns:a16="http://schemas.microsoft.com/office/drawing/2014/main" xmlns="" id="{FBD0105C-3633-417B-BD91-2FC459874A44}"/>
              </a:ext>
            </a:extLst>
          </p:cNvPr>
          <p:cNvSpPr/>
          <p:nvPr/>
        </p:nvSpPr>
        <p:spPr>
          <a:xfrm>
            <a:off x="2353734" y="5142778"/>
            <a:ext cx="997528" cy="905163"/>
          </a:xfrm>
          <a:prstGeom prst="mathPl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Знак ''плюс'' 29">
            <a:extLst>
              <a:ext uri="{FF2B5EF4-FFF2-40B4-BE49-F238E27FC236}">
                <a16:creationId xmlns:a16="http://schemas.microsoft.com/office/drawing/2014/main" xmlns="" id="{12642CC3-9D81-4CC4-9F4C-ED8B5432DD82}"/>
              </a:ext>
            </a:extLst>
          </p:cNvPr>
          <p:cNvSpPr/>
          <p:nvPr/>
        </p:nvSpPr>
        <p:spPr>
          <a:xfrm>
            <a:off x="5456170" y="5054478"/>
            <a:ext cx="997528" cy="905163"/>
          </a:xfrm>
          <a:prstGeom prst="mathPl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1E36CDB4-3608-4C54-B719-7191B0D53D3B}"/>
              </a:ext>
            </a:extLst>
          </p:cNvPr>
          <p:cNvSpPr txBox="1"/>
          <p:nvPr/>
        </p:nvSpPr>
        <p:spPr>
          <a:xfrm>
            <a:off x="929918" y="5310126"/>
            <a:ext cx="11444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/>
              <a:t>8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85EBE55F-8291-41BA-B176-F352EF726A2D}"/>
              </a:ext>
            </a:extLst>
          </p:cNvPr>
          <p:cNvSpPr txBox="1"/>
          <p:nvPr/>
        </p:nvSpPr>
        <p:spPr>
          <a:xfrm>
            <a:off x="3749604" y="5373431"/>
            <a:ext cx="11444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/>
              <a:t>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1DFB053E-D489-4761-B10D-9CF356556321}"/>
              </a:ext>
            </a:extLst>
          </p:cNvPr>
          <p:cNvSpPr txBox="1"/>
          <p:nvPr/>
        </p:nvSpPr>
        <p:spPr>
          <a:xfrm>
            <a:off x="6876905" y="5373430"/>
            <a:ext cx="11444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xmlns="" val="418323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2644726" y="322900"/>
            <a:ext cx="6879102" cy="94319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Задание №</a:t>
            </a:r>
            <a:r>
              <a:rPr lang="ru-RU" sz="40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3</a:t>
            </a:r>
            <a:endParaRPr lang="ru-RU" sz="4000" b="1" dirty="0" smtClean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A5071FB-6D0B-4942-9753-747ED375018E}"/>
              </a:ext>
            </a:extLst>
          </p:cNvPr>
          <p:cNvSpPr/>
          <p:nvPr/>
        </p:nvSpPr>
        <p:spPr>
          <a:xfrm>
            <a:off x="1085060" y="1736525"/>
            <a:ext cx="7172675" cy="234310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Для </a:t>
            </a:r>
            <a:r>
              <a:rPr lang="ru-RU" sz="4000" b="1" dirty="0" smtClean="0">
                <a:solidFill>
                  <a:schemeClr val="tx1"/>
                </a:solidFill>
              </a:rPr>
              <a:t>закрепления решите примеры №1 с.49</a:t>
            </a:r>
            <a:r>
              <a:rPr lang="ru-RU" sz="4000" b="1" dirty="0" smtClean="0">
                <a:solidFill>
                  <a:schemeClr val="tx1"/>
                </a:solidFill>
              </a:rPr>
              <a:t>.</a:t>
            </a:r>
            <a:endParaRPr lang="ru-RU" sz="4000" b="1" dirty="0" smtClean="0">
              <a:solidFill>
                <a:schemeClr val="tx1"/>
              </a:solidFill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8D176C19-AF86-4FF8-BD27-B4038A8A6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31458" y="2028782"/>
            <a:ext cx="2710845" cy="4829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65604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457815" y="462771"/>
            <a:ext cx="3102494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 урока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A5071FB-6D0B-4942-9753-747ED375018E}"/>
              </a:ext>
            </a:extLst>
          </p:cNvPr>
          <p:cNvSpPr/>
          <p:nvPr/>
        </p:nvSpPr>
        <p:spPr>
          <a:xfrm>
            <a:off x="3462596" y="1788390"/>
            <a:ext cx="4697615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Я уже умею….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8D176C19-AF86-4FF8-BD27-B4038A8A6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90908" y="4450566"/>
            <a:ext cx="1351395" cy="240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43FDEE87-E99D-416B-B7F0-A398C5E9E381}"/>
              </a:ext>
            </a:extLst>
          </p:cNvPr>
          <p:cNvSpPr/>
          <p:nvPr/>
        </p:nvSpPr>
        <p:spPr>
          <a:xfrm>
            <a:off x="3462595" y="2873663"/>
            <a:ext cx="4697615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Я уже знаю….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1FD689CA-1BBC-420E-9663-A74FC6F573C9}"/>
              </a:ext>
            </a:extLst>
          </p:cNvPr>
          <p:cNvSpPr/>
          <p:nvPr/>
        </p:nvSpPr>
        <p:spPr>
          <a:xfrm>
            <a:off x="3462594" y="3806535"/>
            <a:ext cx="4697615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Я уже понимаю….</a:t>
            </a:r>
          </a:p>
        </p:txBody>
      </p:sp>
    </p:spTree>
    <p:extLst>
      <p:ext uri="{BB962C8B-B14F-4D97-AF65-F5344CB8AC3E}">
        <p14:creationId xmlns:p14="http://schemas.microsoft.com/office/powerpoint/2010/main" xmlns="" val="353070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2222695" y="462771"/>
            <a:ext cx="6358597" cy="2885340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8D176C19-AF86-4FF8-BD27-B4038A8A6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79794" y="2293034"/>
            <a:ext cx="2562509" cy="4564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3070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171</Words>
  <Application>Microsoft Office PowerPoint</Application>
  <PresentationFormat>Произвольный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</dc:creator>
  <cp:lastModifiedBy>света</cp:lastModifiedBy>
  <cp:revision>106</cp:revision>
  <dcterms:created xsi:type="dcterms:W3CDTF">2019-11-21T05:15:03Z</dcterms:created>
  <dcterms:modified xsi:type="dcterms:W3CDTF">2022-03-31T16:42:35Z</dcterms:modified>
</cp:coreProperties>
</file>