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RRdNVs3wr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Контрольный диктант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Русский язык</a:t>
            </a:r>
          </a:p>
          <a:p>
            <a:r>
              <a:rPr lang="ru-RU" dirty="0" smtClean="0"/>
              <a:t>2 класс</a:t>
            </a:r>
          </a:p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проверка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знаний, умений, навыков по правописанию слов.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Запишите на двойном листике контрольный диктант ( в правом верхнем углу запишите фамилию и класс, не забудьте о красной строке, название диктанта пишется посередине строки), перейдя по ссылке</a:t>
            </a:r>
            <a:r>
              <a:rPr lang="ru-RU" b="1" dirty="0" smtClean="0"/>
              <a:t> </a:t>
            </a:r>
            <a:r>
              <a:rPr lang="ru-RU" b="1" u="sng" dirty="0" smtClean="0">
                <a:hlinkClick r:id="rId2"/>
              </a:rPr>
              <a:t>https://www.youtube.com/watch?v=oRRdNVs3wrE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	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После </a:t>
            </a:r>
            <a:r>
              <a:rPr lang="ru-RU" dirty="0" smtClean="0"/>
              <a:t>диктанта пропустите 2 рабочие строки и запишите</a:t>
            </a:r>
            <a:r>
              <a:rPr lang="ru-RU" b="1" dirty="0" smtClean="0"/>
              <a:t> – </a:t>
            </a:r>
            <a:r>
              <a:rPr lang="ru-RU" dirty="0" smtClean="0"/>
              <a:t>Грамматическое задание (будьте очень внимательны – не допустите ошибки).</a:t>
            </a:r>
          </a:p>
          <a:p>
            <a:r>
              <a:rPr lang="ru-RU" dirty="0" smtClean="0"/>
              <a:t>Выполните грамматическое задание из видео.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- Чему учились на уроке? </a:t>
            </a:r>
          </a:p>
          <a:p>
            <a:r>
              <a:rPr lang="ru-RU" dirty="0" smtClean="0"/>
              <a:t>- О чем писали текст?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Повторить </a:t>
            </a:r>
            <a:r>
              <a:rPr lang="ru-RU" dirty="0" smtClean="0"/>
              <a:t>ранее выученные правила.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6" name="Picture 2" descr="https://avatars.mds.yandex.net/i?id=208ff4a65db6ffbc5de8e955992d3244-4589708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2054" y="2060848"/>
            <a:ext cx="5669778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104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Контрольный диктант</vt:lpstr>
      <vt:lpstr>Цель:</vt:lpstr>
      <vt:lpstr>Задание № 1 </vt:lpstr>
      <vt:lpstr>Задание №2  </vt:lpstr>
      <vt:lpstr>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Контрольный диктант</dc:title>
  <dc:creator>света</dc:creator>
  <cp:lastModifiedBy>света</cp:lastModifiedBy>
  <cp:revision>1</cp:revision>
  <dcterms:created xsi:type="dcterms:W3CDTF">2022-03-31T13:47:39Z</dcterms:created>
  <dcterms:modified xsi:type="dcterms:W3CDTF">2022-03-31T13:52:17Z</dcterms:modified>
</cp:coreProperties>
</file>