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6" r:id="rId3"/>
    <p:sldId id="258" r:id="rId4"/>
    <p:sldId id="259" r:id="rId5"/>
    <p:sldId id="277" r:id="rId6"/>
    <p:sldId id="278" r:id="rId7"/>
    <p:sldId id="279" r:id="rId8"/>
    <p:sldId id="270" r:id="rId9"/>
    <p:sldId id="269" r:id="rId10"/>
    <p:sldId id="273" r:id="rId11"/>
    <p:sldId id="266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EBA059B-8944-415C-81B2-E408B35F0B88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0F3DDB5-4D90-4D1A-A935-3152E8372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6724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95A9B7-6085-46A2-BE21-32D1C3110187}" type="slidenum">
              <a:rPr lang="ru-RU" altLang="ru-RU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07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7063C-BA5E-406C-A55A-DB75590FDF43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588DF-2EFD-4BE7-9109-8847C0A84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52618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B40CA-160A-4596-87F8-B08D34CA0D0D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C238-FC02-4DEC-B32E-205B18961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3023388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7D79-A206-485D-922C-A32DDFDC0515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4A43D-1F44-4C8C-90A1-0A7B6030E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97047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4BBC8-3310-443B-96C1-7432A7969084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FD5EA-AC61-4707-9B21-D67E5EBDA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0041936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D2DC9-7321-438B-BA2C-BF5E9302979C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AA79B-84ED-47D5-AE8D-0E255BB24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613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B600C-0979-4371-9309-EA33C552C634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0C049-D9BD-4496-9012-E810BBFF7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83432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D292-24DE-4B56-9DD1-CE66B231D329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94E46-B87B-4CFF-83F9-A6E50978F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2253135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D9247-2664-495F-9B65-F41AA58E7F44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460C1-B020-41F2-93BD-2B52BB060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153658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D3BB7-8CD5-43C1-88DB-00F184E843C9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54A60-94D1-4714-AEAD-80F9E0176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60283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2DB49-3A22-4DFA-B7EF-151E1AECE9CD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911BE-04C6-43ED-AB7E-5D9548B0F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660051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2DBA4-D9C2-414F-B5ED-82B3BE4798AB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448D3-3DCA-443D-8B74-83097CA99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6174588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5B33AF-168D-4B2E-920A-0818DB15C689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E9ED34-1589-4C8E-84B7-437F4BA5A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transition spd="slow">
    <p:cover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xKjRSdgGVR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happyho.ru/files/images/2010/06/rossiya-derevenskaya-lastochka-v-gnezde-8623_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s14.radikal.ru/i187/1005/cd/dceea6b74a17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Brutroehre_Riparia_riparia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684213" y="333375"/>
            <a:ext cx="7416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/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чтение</a:t>
            </a:r>
          </a:p>
          <a:p>
            <a:pPr algn="ctr" eaLnBrk="1" hangingPunct="1"/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касс</a:t>
            </a:r>
          </a:p>
          <a:p>
            <a:pPr algn="ctr" eaLnBrk="1" hangingPunct="1"/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dirty="0" smtClean="0">
                <a:solidFill>
                  <a:srgbClr val="FF0000"/>
                </a:solidFill>
              </a:rPr>
              <a:t>А</a:t>
            </a:r>
            <a:r>
              <a:rPr lang="ru-RU" sz="3200" dirty="0" smtClean="0">
                <a:solidFill>
                  <a:srgbClr val="FF0000"/>
                </a:solidFill>
              </a:rPr>
              <a:t>. Плещеев «Весна».</a:t>
            </a:r>
            <a:r>
              <a:rPr lang="ru-RU" alt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hangingPunct="1"/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Киселева С.А.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038213"/>
            <a:ext cx="5359541" cy="3340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 descr="Картинка 3 из 428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95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280400" cy="187166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Выучить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любое стихотворение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Плещеева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483" name="Picture 4" descr="http://www.edu.cap.ru/home/5328/kartinki/734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205038"/>
            <a:ext cx="3313112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764704"/>
            <a:ext cx="7245350" cy="1235546"/>
          </a:xfrm>
        </p:spPr>
        <p:txBody>
          <a:bodyPr>
            <a:normAutofit fontScale="92500" lnSpcReduction="20000"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Comic Sans MS" pitchFamily="66" charset="0"/>
              </a:rPr>
              <a:t>Молодцы! </a:t>
            </a:r>
          </a:p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Comic Sans MS" pitchFamily="66" charset="0"/>
              </a:rPr>
              <a:t>Всем спасибо за работу!!!</a:t>
            </a:r>
          </a:p>
        </p:txBody>
      </p:sp>
      <p:pic>
        <p:nvPicPr>
          <p:cNvPr id="21507" name="Рисунок 8" descr="6d50891048e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76872"/>
            <a:ext cx="4143375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знакомство со стихотворениями о весне А. Н. Плещеева.</a:t>
            </a:r>
            <a:endParaRPr lang="ru-RU" dirty="0"/>
          </a:p>
        </p:txBody>
      </p:sp>
      <p:pic>
        <p:nvPicPr>
          <p:cNvPr id="4" name="Picture 2" descr="http://funforkids.ru/pictures/reading/reading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2025" y="2996952"/>
            <a:ext cx="3570925" cy="350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разминка:</a:t>
            </a:r>
          </a:p>
        </p:txBody>
      </p:sp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179388" y="1844675"/>
            <a:ext cx="84963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/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–Кате спать пора;</a:t>
            </a:r>
          </a:p>
          <a:p>
            <a:pPr algn="just"/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 полу стоит ведро;</a:t>
            </a:r>
          </a:p>
          <a:p>
            <a:pPr algn="just"/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летают комары;</a:t>
            </a:r>
          </a:p>
          <a:p>
            <a:pPr algn="just"/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 – ор – ор – подмели мы двор;</a:t>
            </a:r>
          </a:p>
          <a:p>
            <a:pPr algn="just"/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арь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арь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арь</a:t>
            </a:r>
            <a:r>
              <a:rPr lang="ru-RU" alt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 стене висит фонарь.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разминка:</a:t>
            </a:r>
            <a:endParaRPr lang="ru-RU" altLang="ru-RU" dirty="0" smtClean="0"/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900113" y="1844675"/>
            <a:ext cx="575945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/>
            <a:r>
              <a:rPr lang="ru-RU" alt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Тары – бары</a:t>
            </a:r>
          </a:p>
          <a:p>
            <a:pPr algn="just"/>
            <a:r>
              <a:rPr lang="ru-RU" alt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Растабары!</a:t>
            </a:r>
          </a:p>
          <a:p>
            <a:pPr algn="just"/>
            <a:r>
              <a:rPr lang="ru-RU" alt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Варвары</a:t>
            </a:r>
          </a:p>
          <a:p>
            <a:pPr algn="just"/>
            <a:r>
              <a:rPr lang="ru-RU" altLang="ru-RU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Куры </a:t>
            </a:r>
            <a:r>
              <a:rPr lang="ru-RU" alt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стары!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9"/>
            <a:ext cx="3888432" cy="4983832"/>
          </a:xfrm>
        </p:spPr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2 класс литературное чтение А.Н. Плещеев "Весна" (фрагмент урока), Фролова Н. В., перейдя по ссылке: </a:t>
            </a:r>
            <a:r>
              <a:rPr lang="ru-RU" u="sng" dirty="0" smtClean="0">
                <a:hlinkClick r:id="rId2"/>
              </a:rPr>
              <a:t>https://</a:t>
            </a:r>
            <a:r>
              <a:rPr lang="ru-RU" u="sng" dirty="0" smtClean="0">
                <a:hlinkClick r:id="rId2"/>
              </a:rPr>
              <a:t>www.youtube.com/watch?v=xKjRSdgGVRc</a:t>
            </a:r>
            <a:endParaRPr lang="ru-RU" dirty="0"/>
          </a:p>
        </p:txBody>
      </p:sp>
      <p:pic>
        <p:nvPicPr>
          <p:cNvPr id="4" name="Picture 2" descr="http://www.navigator-kostroma.ru/files/images/sg229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12776"/>
            <a:ext cx="4743696" cy="492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83842" y="6334780"/>
            <a:ext cx="5260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Николаевич Плещеев </a:t>
            </a:r>
            <a:endParaRPr lang="ru-RU" sz="2800" b="1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845765"/>
          </a:xfrm>
        </p:spPr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А. Плещеев «Весна» и ответьте на вопрос с. 112</a:t>
            </a:r>
            <a:endParaRPr lang="ru-RU" dirty="0"/>
          </a:p>
        </p:txBody>
      </p:sp>
      <p:pic>
        <p:nvPicPr>
          <p:cNvPr id="4" name="Picture 10" descr="http://polit.ru/media/photolib/2012/11/26/baikal_bl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52936"/>
            <a:ext cx="4461241" cy="312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635896" y="6021288"/>
            <a:ext cx="1413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Лазурь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1349821"/>
          </a:xfrm>
        </p:spPr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А. Плещеев «Сельская песенка» и ответьте на вопрос с. 113.</a:t>
            </a:r>
          </a:p>
          <a:p>
            <a:endParaRPr lang="ru-RU" dirty="0"/>
          </a:p>
        </p:txBody>
      </p:sp>
      <p:pic>
        <p:nvPicPr>
          <p:cNvPr id="4" name="Picture 2" descr="Картинка 109 из 27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363506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7849" y="6093296"/>
            <a:ext cx="4271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Гнездо деревенской ласточки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Картинка 22 из 56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77111"/>
            <a:ext cx="3600003" cy="26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60032" y="6093296"/>
            <a:ext cx="3948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Гнездо городской ласточки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1/1e/Brutroehre_Riparia_riparia.JPG/250px-Brutroehre_Riparia_ripar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260350"/>
            <a:ext cx="7343775" cy="552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403350" y="5949950"/>
            <a:ext cx="6799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/>
            <a:r>
              <a:rPr lang="ru-RU" alt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Гнёзда ласточек – береговушек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71564" y="957881"/>
            <a:ext cx="86756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Автор стихотворений «Весна», «Сельская песенка»</a:t>
            </a:r>
          </a:p>
          <a:p>
            <a:pPr algn="ctr">
              <a:lnSpc>
                <a:spcPct val="150000"/>
              </a:lnSpc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alt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Барто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Плещеев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Ф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Тютчев</a:t>
            </a:r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2342876"/>
            <a:ext cx="84963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ru-RU" alt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Время года, которое описывает поэт </a:t>
            </a:r>
            <a:r>
              <a:rPr lang="ru-RU" altLang="ru-RU" sz="2800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А.Плещеев</a:t>
            </a:r>
            <a:endParaRPr lang="ru-RU" altLang="ru-RU" sz="28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Весна, зима, осень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68313" y="3727871"/>
            <a:ext cx="79914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ru-RU" alt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Название птиц из стихотворения «Весна»</a:t>
            </a:r>
          </a:p>
          <a:p>
            <a:pPr algn="ctr">
              <a:lnSpc>
                <a:spcPct val="150000"/>
              </a:lnSpc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Ласточки, воробьи, соловьи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0414" y="5085184"/>
            <a:ext cx="851535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/>
            <a:r>
              <a:rPr lang="ru-RU" alt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4.Что </a:t>
            </a:r>
            <a:r>
              <a:rPr lang="ru-RU" alt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источником творческого вдохновения А</a:t>
            </a:r>
            <a:r>
              <a:rPr lang="ru-RU" alt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Н. Плещеева</a:t>
            </a:r>
            <a:r>
              <a:rPr lang="ru-RU" alt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algn="ctr">
              <a:lnSpc>
                <a:spcPct val="150000"/>
              </a:lnSpc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Природа, солнце, птицы</a:t>
            </a:r>
            <a:endParaRPr lang="ru-RU" altLang="ru-RU" sz="28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263</Words>
  <Application>Microsoft Office PowerPoint</Application>
  <PresentationFormat>Экран (4:3)</PresentationFormat>
  <Paragraphs>41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Цель:</vt:lpstr>
      <vt:lpstr>Речевая разминка:</vt:lpstr>
      <vt:lpstr>Речевая разминка:</vt:lpstr>
      <vt:lpstr>Изучение нового материала</vt:lpstr>
      <vt:lpstr>Задание №1. </vt:lpstr>
      <vt:lpstr>Задание № 2</vt:lpstr>
      <vt:lpstr>Слайд 8</vt:lpstr>
      <vt:lpstr>Слайд 9</vt:lpstr>
      <vt:lpstr>Слайд 10</vt:lpstr>
      <vt:lpstr>Домашнее задание: Выучить любое стихотворение  А. Плещеева  </vt:lpstr>
      <vt:lpstr>Слайд 12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Dmitry Muzhetsky</dc:creator>
  <cp:lastModifiedBy>света</cp:lastModifiedBy>
  <cp:revision>12</cp:revision>
  <dcterms:created xsi:type="dcterms:W3CDTF">2014-02-27T15:32:26Z</dcterms:created>
  <dcterms:modified xsi:type="dcterms:W3CDTF">2022-03-31T17:18:44Z</dcterms:modified>
</cp:coreProperties>
</file>