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76" r:id="rId4"/>
    <p:sldId id="277" r:id="rId5"/>
    <p:sldId id="267" r:id="rId6"/>
    <p:sldId id="278" r:id="rId7"/>
    <p:sldId id="279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000" dirty="0" smtClean="0"/>
              <a:t>  Проверим себя и оценим свои достижения по разделу «Общение</a:t>
            </a:r>
            <a:r>
              <a:rPr lang="ru-RU" sz="4000" dirty="0" smtClean="0"/>
              <a:t>»</a:t>
            </a:r>
            <a:endParaRPr lang="en-US" sz="4000" dirty="0" smtClean="0"/>
          </a:p>
          <a:p>
            <a:pPr>
              <a:buNone/>
            </a:pPr>
            <a:r>
              <a:rPr lang="ru-RU" sz="4000" dirty="0" smtClean="0"/>
              <a:t>Ель: Киселева С.А.</a:t>
            </a:r>
            <a:endParaRPr lang="ru-RU" sz="4000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Тема урока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124744"/>
            <a:ext cx="8229600" cy="37596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dirty="0" smtClean="0"/>
              <a:t> </a:t>
            </a:r>
            <a:r>
              <a:rPr lang="ru-RU" sz="4000" dirty="0" smtClean="0"/>
              <a:t>формирование способности к новому способу действия, связанному с построением структуры изученных понятий и алгоритмов. </a:t>
            </a:r>
            <a:endParaRPr lang="ru-RU" sz="4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/>
              <a:t>Цель урока</a:t>
            </a:r>
            <a:endParaRPr lang="ru-RU" b="1" dirty="0"/>
          </a:p>
        </p:txBody>
      </p:sp>
      <p:pic>
        <p:nvPicPr>
          <p:cNvPr id="4" name="Picture 2" descr="https://drasler.ru/wp-content/uploads/2019/08/%D0%9A%D0%B0%D1%80%D1%82%D0%B8%D0%BD%D0%BA%D0%B8-%D0%B4%D0%B5%D1%82%D0%B8-%D0%B8-%D1%8D%D0%BA%D0%BE%D0%BB%D0%BE%D0%B3%D0%B8%D1%8F-0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3" y="3861048"/>
            <a:ext cx="3480387" cy="26102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Повторите </a:t>
            </a:r>
            <a:r>
              <a:rPr lang="ru-RU" dirty="0" smtClean="0"/>
              <a:t>учебный материал по теме раздела с. 42 - 63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Задание №1. </a:t>
            </a:r>
            <a:endParaRPr lang="ru-RU" dirty="0"/>
          </a:p>
        </p:txBody>
      </p:sp>
      <p:pic>
        <p:nvPicPr>
          <p:cNvPr id="4" name="Picture 2" descr="https://avalonsale.ru/wp-content/uploads/veselii-smailik-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2564904"/>
            <a:ext cx="3642561" cy="3528392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Пройдите </a:t>
            </a:r>
            <a:r>
              <a:rPr lang="ru-RU" dirty="0" smtClean="0"/>
              <a:t>тест по теме раздела с. 64 – 68, ответы запишите в рабочей тетради цветными карандашами.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Задание №2. </a:t>
            </a:r>
            <a:endParaRPr lang="ru-RU" dirty="0"/>
          </a:p>
        </p:txBody>
      </p:sp>
      <p:pic>
        <p:nvPicPr>
          <p:cNvPr id="4" name="Picture 2" descr="https://yt3.ggpht.com/a/AATXAJy0KrnGPUOz9qXcvS-Lz4M0koL7wjdnIL9Mcv4A=s900-c-k-c0xffffffff-no-rj-m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3068960"/>
            <a:ext cx="3231232" cy="32312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3946443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Придумайте </a:t>
            </a:r>
            <a:r>
              <a:rPr lang="ru-RU" sz="3600" dirty="0" smtClean="0"/>
              <a:t>и нарисовать в рабочей тетради  2 знака: 1 разрешающий и 1 запрещающий о поведении в школе.</a:t>
            </a:r>
          </a:p>
          <a:p>
            <a:endParaRPr lang="ru-RU" sz="36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Задание </a:t>
            </a:r>
            <a:r>
              <a:rPr lang="ru-RU" sz="4400" dirty="0" smtClean="0"/>
              <a:t>для контроля </a:t>
            </a:r>
            <a:endParaRPr lang="ru-RU" sz="4400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Домашнее </a:t>
            </a:r>
            <a:r>
              <a:rPr lang="ru-RU" dirty="0" smtClean="0"/>
              <a:t>задание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Повторите </a:t>
            </a:r>
            <a:r>
              <a:rPr lang="ru-RU" dirty="0" smtClean="0"/>
              <a:t>пройденный материал.</a:t>
            </a:r>
          </a:p>
          <a:p>
            <a:endParaRPr lang="ru-RU" dirty="0"/>
          </a:p>
        </p:txBody>
      </p:sp>
      <p:pic>
        <p:nvPicPr>
          <p:cNvPr id="7" name="Picture 4" descr="https://sun9-10.userapi.com/c855220/v855220574/1c88a3/JLWn5XyuuK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2220730"/>
            <a:ext cx="4176464" cy="4074216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116024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dirty="0" smtClean="0"/>
              <a:t>Дружба – это тёплый ветер,</a:t>
            </a:r>
          </a:p>
          <a:p>
            <a:pPr algn="ctr">
              <a:buNone/>
            </a:pPr>
            <a:r>
              <a:rPr lang="ru-RU" dirty="0" smtClean="0"/>
              <a:t>Дружба – это светлый мир,</a:t>
            </a:r>
          </a:p>
          <a:p>
            <a:pPr algn="ctr">
              <a:buNone/>
            </a:pPr>
            <a:r>
              <a:rPr lang="ru-RU" dirty="0" smtClean="0"/>
              <a:t>Дружба – солнце на рассвете,</a:t>
            </a:r>
          </a:p>
          <a:p>
            <a:pPr algn="ctr">
              <a:buNone/>
            </a:pPr>
            <a:r>
              <a:rPr lang="ru-RU" dirty="0" smtClean="0"/>
              <a:t>Для души весёлый пир.</a:t>
            </a:r>
          </a:p>
          <a:p>
            <a:pPr algn="ctr">
              <a:buNone/>
            </a:pPr>
            <a:r>
              <a:rPr lang="ru-RU" dirty="0" smtClean="0"/>
              <a:t>Дружба – это только счастье,</a:t>
            </a:r>
          </a:p>
          <a:p>
            <a:pPr algn="ctr">
              <a:buNone/>
            </a:pPr>
            <a:r>
              <a:rPr lang="ru-RU" dirty="0" smtClean="0"/>
              <a:t>Дружба – у людей одна.</a:t>
            </a:r>
          </a:p>
          <a:p>
            <a:pPr algn="ctr">
              <a:buNone/>
            </a:pPr>
            <a:r>
              <a:rPr lang="ru-RU" dirty="0" smtClean="0"/>
              <a:t>С дружбой не страшны ненастья,</a:t>
            </a:r>
          </a:p>
          <a:p>
            <a:pPr algn="ctr">
              <a:buNone/>
            </a:pPr>
            <a:r>
              <a:rPr lang="ru-RU" dirty="0" smtClean="0"/>
              <a:t>С дружбой – жизнь весной полна.</a:t>
            </a:r>
          </a:p>
          <a:p>
            <a:pPr algn="ctr">
              <a:buNone/>
            </a:pPr>
            <a:r>
              <a:rPr lang="ru-RU" dirty="0" smtClean="0"/>
              <a:t>Друг разделит боль и радость,</a:t>
            </a:r>
          </a:p>
          <a:p>
            <a:pPr algn="ctr">
              <a:buNone/>
            </a:pPr>
            <a:r>
              <a:rPr lang="ru-RU" dirty="0" smtClean="0"/>
              <a:t>Друг поддержит и спасёт.</a:t>
            </a:r>
          </a:p>
          <a:p>
            <a:pPr algn="ctr">
              <a:buNone/>
            </a:pPr>
            <a:r>
              <a:rPr lang="ru-RU" dirty="0" smtClean="0"/>
              <a:t>С другом – даже злая слабость</a:t>
            </a:r>
          </a:p>
          <a:p>
            <a:pPr algn="ctr">
              <a:buNone/>
            </a:pPr>
            <a:r>
              <a:rPr lang="ru-RU" dirty="0" smtClean="0"/>
              <a:t>В миг растает и уйдет.</a:t>
            </a:r>
          </a:p>
          <a:p>
            <a:pPr algn="ctr">
              <a:buNone/>
            </a:pPr>
            <a:r>
              <a:rPr lang="ru-RU" dirty="0" smtClean="0"/>
              <a:t>Верь, храни, цени же дружбу,</a:t>
            </a:r>
          </a:p>
          <a:p>
            <a:pPr algn="ctr">
              <a:buNone/>
            </a:pPr>
            <a:r>
              <a:rPr lang="ru-RU" dirty="0" smtClean="0"/>
              <a:t>Это высший идеал.</a:t>
            </a:r>
          </a:p>
          <a:p>
            <a:pPr algn="ctr">
              <a:buNone/>
            </a:pPr>
            <a:r>
              <a:rPr lang="ru-RU" dirty="0" smtClean="0"/>
              <a:t>Тебе она сослужит службу.</a:t>
            </a:r>
          </a:p>
          <a:p>
            <a:pPr algn="ctr">
              <a:buNone/>
            </a:pPr>
            <a:r>
              <a:rPr lang="ru-RU" dirty="0" smtClean="0"/>
              <a:t>Ведь дружба – это ценный дар!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40</TotalTime>
  <Words>203</Words>
  <Application>Microsoft Office PowerPoint</Application>
  <PresentationFormat>Экран (4:3)</PresentationFormat>
  <Paragraphs>30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Открытая</vt:lpstr>
      <vt:lpstr>Тема урока</vt:lpstr>
      <vt:lpstr>Цель урока</vt:lpstr>
      <vt:lpstr>Задание №1. </vt:lpstr>
      <vt:lpstr>Задание №2. </vt:lpstr>
      <vt:lpstr>Задание для контроля </vt:lpstr>
      <vt:lpstr>Домашнее задание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света</cp:lastModifiedBy>
  <cp:revision>7</cp:revision>
  <dcterms:created xsi:type="dcterms:W3CDTF">2021-03-24T13:15:05Z</dcterms:created>
  <dcterms:modified xsi:type="dcterms:W3CDTF">2022-04-03T15:20:36Z</dcterms:modified>
</cp:coreProperties>
</file>