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6" r:id="rId4"/>
    <p:sldId id="260" r:id="rId5"/>
    <p:sldId id="284" r:id="rId6"/>
    <p:sldId id="268" r:id="rId7"/>
    <p:sldId id="269" r:id="rId8"/>
    <p:sldId id="270" r:id="rId9"/>
    <p:sldId id="275" r:id="rId10"/>
    <p:sldId id="271" r:id="rId11"/>
    <p:sldId id="272" r:id="rId12"/>
    <p:sldId id="273" r:id="rId13"/>
    <p:sldId id="274" r:id="rId14"/>
    <p:sldId id="276" r:id="rId15"/>
    <p:sldId id="277" r:id="rId16"/>
    <p:sldId id="287" r:id="rId17"/>
    <p:sldId id="278" r:id="rId18"/>
    <p:sldId id="279" r:id="rId19"/>
    <p:sldId id="280" r:id="rId20"/>
    <p:sldId id="281" r:id="rId21"/>
    <p:sldId id="288" r:id="rId22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201"/>
    <a:srgbClr val="2AD069"/>
    <a:srgbClr val="23AF58"/>
    <a:srgbClr val="59D7B9"/>
    <a:srgbClr val="336600"/>
    <a:srgbClr val="CC0099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CB31-5EEA-4F4F-8BF8-06CC707A02D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cSgrGfP3M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8520" y="811704"/>
            <a:ext cx="75136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ru-RU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«Теплые и      </a:t>
            </a:r>
          </a:p>
          <a:p>
            <a:pPr algn="ctr"/>
            <a:r>
              <a:rPr lang="ru-RU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8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холодные цвета. </a:t>
            </a:r>
            <a:r>
              <a:rPr lang="ru-RU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Борьба теплого </a:t>
            </a:r>
            <a:r>
              <a:rPr lang="ru-RU" sz="48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холодного.»</a:t>
            </a:r>
            <a:endParaRPr lang="ru-RU" sz="4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1234807" y="3816111"/>
            <a:ext cx="6888201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21395544">
            <a:off x="397183" y="4964449"/>
            <a:ext cx="4300152" cy="767782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120769" y="5103674"/>
            <a:ext cx="4659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sz="28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5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8588" y="365126"/>
            <a:ext cx="4926761" cy="1325563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Теплые цвета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45389" y="3769743"/>
            <a:ext cx="1492370" cy="225149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52800" y="2757576"/>
            <a:ext cx="1492370" cy="2251495"/>
          </a:xfrm>
          <a:prstGeom prst="roundRect">
            <a:avLst/>
          </a:prstGeom>
          <a:solidFill>
            <a:srgbClr val="FF92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54461" y="1636142"/>
            <a:ext cx="1492370" cy="225149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4083" y="365126"/>
            <a:ext cx="4961267" cy="1325563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Холодные цвета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004" y="3976777"/>
            <a:ext cx="1492370" cy="225149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6151" y="2817962"/>
            <a:ext cx="1492370" cy="225149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1804" y="1581510"/>
            <a:ext cx="1492370" cy="225149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5887" y="370936"/>
            <a:ext cx="6884957" cy="2096219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Но существует между   </a:t>
            </a:r>
            <a:br>
              <a:rPr lang="ru-RU" dirty="0" smtClean="0"/>
            </a:br>
            <a:r>
              <a:rPr lang="ru-RU" dirty="0" smtClean="0"/>
              <a:t>               волшебницами спор. Они не   </a:t>
            </a:r>
            <a:br>
              <a:rPr lang="ru-RU" dirty="0" smtClean="0"/>
            </a:br>
            <a:r>
              <a:rPr lang="ru-RU" dirty="0" smtClean="0"/>
              <a:t>       знают, как назвать зеленый цвет  </a:t>
            </a:r>
            <a:br>
              <a:rPr lang="ru-RU" dirty="0" smtClean="0"/>
            </a:br>
            <a:r>
              <a:rPr lang="ru-RU" dirty="0" smtClean="0"/>
              <a:t>           – теплым или холодным.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3154" y="2463979"/>
            <a:ext cx="7886700" cy="316044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 вы думаете, почему?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328468" y="3200400"/>
            <a:ext cx="1250830" cy="114731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люс 4"/>
          <p:cNvSpPr/>
          <p:nvPr/>
        </p:nvSpPr>
        <p:spPr>
          <a:xfrm>
            <a:off x="2838091" y="3390181"/>
            <a:ext cx="638354" cy="603849"/>
          </a:xfrm>
          <a:prstGeom prst="mathPlus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628844" y="3214778"/>
            <a:ext cx="1250830" cy="11473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5080959" y="3416060"/>
            <a:ext cx="793630" cy="517585"/>
          </a:xfrm>
          <a:prstGeom prst="mathEqual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78747" y="3214777"/>
            <a:ext cx="1250830" cy="114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311" y="365126"/>
            <a:ext cx="6996039" cy="220554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                                  Если в зеленом окажется  </a:t>
            </a:r>
            <a:br>
              <a:rPr lang="ru-RU" sz="2800" dirty="0" smtClean="0"/>
            </a:br>
            <a:r>
              <a:rPr lang="ru-RU" sz="2800" dirty="0" smtClean="0"/>
              <a:t>                               больше холодных синих льдинок  </a:t>
            </a:r>
            <a:br>
              <a:rPr lang="ru-RU" sz="2800" dirty="0" smtClean="0"/>
            </a:br>
            <a:r>
              <a:rPr lang="ru-RU" sz="2800" dirty="0" smtClean="0"/>
              <a:t>                           Снегурочки, он станет холодным,  </a:t>
            </a:r>
            <a:br>
              <a:rPr lang="ru-RU" sz="2800" dirty="0" smtClean="0"/>
            </a:br>
            <a:r>
              <a:rPr lang="ru-RU" sz="2800" dirty="0" smtClean="0"/>
              <a:t>                       но если Весна постарается и в синий  </a:t>
            </a:r>
            <a:br>
              <a:rPr lang="ru-RU" sz="2800" dirty="0" smtClean="0"/>
            </a:br>
            <a:r>
              <a:rPr lang="ru-RU" sz="2800" dirty="0" smtClean="0"/>
              <a:t>                опустит большой желтый луч – зеленый  </a:t>
            </a:r>
            <a:br>
              <a:rPr lang="ru-RU" sz="2800" dirty="0" smtClean="0"/>
            </a:br>
            <a:r>
              <a:rPr lang="ru-RU" sz="2800" dirty="0" smtClean="0"/>
              <a:t>                                   цвет станет теплее.</a:t>
            </a:r>
            <a:endParaRPr lang="ru-RU" sz="2800" dirty="0"/>
          </a:p>
        </p:txBody>
      </p:sp>
      <p:pic>
        <p:nvPicPr>
          <p:cNvPr id="4" name="Picture 2" descr="&amp;Scy;&amp;iecy;&amp;kcy;&amp;rcy;&amp;iecy;&amp;tcy;&amp;ycy; &amp;tscy;&amp;vcy;&amp;iecy;&amp;tcy;&amp;ocy;&amp;vcy;&amp;ocy;&amp;gcy;&amp;ocy; &amp;pcy;&amp;rcy;&amp;ocy;&amp;scy;&amp;tcy;&amp;rcy;&amp;acy;&amp;ncy;&amp;scy;&amp;t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7880" y="2863970"/>
            <a:ext cx="3023191" cy="298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24796" t="12416" r="59834" b="45287"/>
          <a:stretch>
            <a:fillRect/>
          </a:stretch>
        </p:blipFill>
        <p:spPr bwMode="auto">
          <a:xfrm flipH="1">
            <a:off x="5831452" y="2415397"/>
            <a:ext cx="2424026" cy="352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 l="39905" t="12416" r="44273" b="45302"/>
          <a:stretch>
            <a:fillRect/>
          </a:stretch>
        </p:blipFill>
        <p:spPr bwMode="auto">
          <a:xfrm flipH="1">
            <a:off x="181154" y="2518914"/>
            <a:ext cx="2454189" cy="346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Рассмотрите пейзажи.   </a:t>
            </a:r>
            <a:br>
              <a:rPr lang="ru-RU" dirty="0" smtClean="0"/>
            </a:br>
            <a:r>
              <a:rPr lang="ru-RU" dirty="0" smtClean="0"/>
              <a:t>                            Какой пейзаж «теплый», а   </a:t>
            </a:r>
            <a:br>
              <a:rPr lang="ru-RU" dirty="0" smtClean="0"/>
            </a:br>
            <a:r>
              <a:rPr lang="ru-RU" dirty="0" smtClean="0"/>
              <a:t>                       какой «холодный»? Почему?</a:t>
            </a:r>
            <a:endParaRPr lang="ru-RU" dirty="0"/>
          </a:p>
        </p:txBody>
      </p:sp>
      <p:pic>
        <p:nvPicPr>
          <p:cNvPr id="8194" name="Picture 2" descr="http://aqua-relle.ucoz.ru/_pu/0/448948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786" y="2432649"/>
            <a:ext cx="3381255" cy="245909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31963" y="5030001"/>
            <a:ext cx="3677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Архип Куинджи "Эльбрус вечером".</a:t>
            </a:r>
            <a:endParaRPr lang="ru-RU" dirty="0"/>
          </a:p>
        </p:txBody>
      </p:sp>
      <p:pic>
        <p:nvPicPr>
          <p:cNvPr id="8196" name="Picture 4" descr="http://aqua-relle.ucoz.ru/_pu/0/14644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4966" y="1703030"/>
            <a:ext cx="3578824" cy="25133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818777" y="4408900"/>
            <a:ext cx="3509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Ян </a:t>
            </a:r>
            <a:r>
              <a:rPr lang="ru-RU" i="1" dirty="0" err="1" smtClean="0"/>
              <a:t>ван</a:t>
            </a:r>
            <a:r>
              <a:rPr lang="ru-RU" i="1" dirty="0" smtClean="0"/>
              <a:t> </a:t>
            </a:r>
            <a:r>
              <a:rPr lang="ru-RU" i="1" dirty="0" err="1" smtClean="0"/>
              <a:t>Гойен</a:t>
            </a:r>
            <a:r>
              <a:rPr lang="ru-RU" i="1" dirty="0" smtClean="0"/>
              <a:t> "Пейзаж с дюнами".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3101" y="477269"/>
            <a:ext cx="3502325" cy="1058233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</a:rPr>
              <a:t>Вспомните сказку «Конёк-горбунок» и представьте перо жар-птицы, которое осталось в руках Ивана, когда она вырвалась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22498" y="1807581"/>
            <a:ext cx="3200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</a:rPr>
              <a:t>Птица  чудная  она.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Вся  из  пламени-огня.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Крылья  плавно  поднимает,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Хвост  как  веер  распускает,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Глазки  яхонтом  горят –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Удивительный  наряд.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Побеждает  темень,  мрак.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Туче  чёрной –  первый  враг.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А  перо  той  дивной  птицы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Вмиг  желание  исполнит,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Людям  счастье  принесёт.</a:t>
            </a:r>
            <a:endParaRPr lang="ru-RU" b="1" dirty="0"/>
          </a:p>
        </p:txBody>
      </p:sp>
      <p:pic>
        <p:nvPicPr>
          <p:cNvPr id="5" name="Рисунок 4" descr="111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6928" y="195129"/>
            <a:ext cx="3236590" cy="630056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7938" y="365126"/>
            <a:ext cx="4787412" cy="1325563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 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/>
              <a:t>     Используя </a:t>
            </a:r>
            <a:r>
              <a:rPr lang="ru-RU" sz="4000" b="1" dirty="0" smtClean="0"/>
              <a:t>теоретический материал, нарисуйте про Жар - птицы.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hoenix-feather-234676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7963"/>
          <a:stretch>
            <a:fillRect/>
          </a:stretch>
        </p:blipFill>
        <p:spPr>
          <a:xfrm>
            <a:off x="184778" y="450086"/>
            <a:ext cx="4482588" cy="5467636"/>
          </a:xfrm>
        </p:spPr>
      </p:pic>
      <p:pic>
        <p:nvPicPr>
          <p:cNvPr id="5" name="Рисунок 4" descr="70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6903" y="448574"/>
            <a:ext cx="4118919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3b222_784bd897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606" y="1066499"/>
            <a:ext cx="4351338" cy="4351338"/>
          </a:xfrm>
        </p:spPr>
      </p:pic>
      <p:pic>
        <p:nvPicPr>
          <p:cNvPr id="5" name="Рисунок 4" descr="phoenix-bird-sanctuary-adsl-project-fellowship-ndash-38170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17056" y="716425"/>
            <a:ext cx="3350367" cy="459744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enix-feather-21680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6557"/>
          <a:stretch>
            <a:fillRect/>
          </a:stretch>
        </p:blipFill>
        <p:spPr>
          <a:xfrm>
            <a:off x="393362" y="1954831"/>
            <a:ext cx="4420178" cy="4627123"/>
          </a:xfrm>
        </p:spPr>
      </p:pic>
      <p:pic>
        <p:nvPicPr>
          <p:cNvPr id="5" name="Picture 4" descr="http://s3.directupload.net/images/110201/iihpgdf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1126" y="142485"/>
            <a:ext cx="3944545" cy="3911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9464" y="365126"/>
            <a:ext cx="4885885" cy="132556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3888" y="1825625"/>
            <a:ext cx="6020973" cy="4351338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знакомство с палитрой теплых и холодных цветов, применение их на практике. </a:t>
            </a:r>
            <a:r>
              <a:rPr lang="ru-RU" b="1" dirty="0" smtClean="0"/>
              <a:t> </a:t>
            </a: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Ocy;&amp;Bcy;&amp;HARDcy;&amp;IEcy;&amp;Kcy;&amp;Tcy;&amp;Icy;&amp;Vcy;&amp;Ncy;&amp;Acy;&amp;YAcy; &amp;Gcy;&amp;Acy;&amp;Zcy;&amp;IEcy;&amp;Tcy;&amp;Acy; * &amp;Gcy;&amp;Acy;&amp;Zcy;&amp;IEcy;&amp;Tcy;&amp;Acy; &amp;Acy;&amp;Kcy;&amp;Tcy;&amp;Icy;&amp;Vcy;&amp;Ncy;&amp;Ocy;&amp;Jcy; &amp;Ocy;&amp;Pcy;&amp;Pcy;&amp;Ocy;&amp;Zcy;&amp;I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524" y="2173858"/>
            <a:ext cx="3202821" cy="436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Мила\Desktop\жар_птица\2303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5053" y="1043797"/>
            <a:ext cx="2668929" cy="407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Мила\Desktop\жар_птица\f_4728b51ad7c7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9669" y="155275"/>
            <a:ext cx="2540429" cy="337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52207" y="2207993"/>
            <a:ext cx="7886700" cy="132556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8276" y="365126"/>
            <a:ext cx="4717073" cy="1325563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1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1348" y="1913207"/>
            <a:ext cx="7404002" cy="4263756"/>
          </a:xfrm>
        </p:spPr>
        <p:txBody>
          <a:bodyPr/>
          <a:lstStyle/>
          <a:p>
            <a:r>
              <a:rPr lang="ru-RU" sz="3600" b="1" dirty="0" smtClean="0"/>
              <a:t>Просмотрите </a:t>
            </a:r>
            <a:r>
              <a:rPr lang="ru-RU" sz="3600" b="1" dirty="0" smtClean="0"/>
              <a:t>новый материал: Урок ИЗО 2 класс Тёплые и холодные цвета, перейдя по ссылке:</a:t>
            </a:r>
          </a:p>
          <a:p>
            <a:r>
              <a:rPr lang="ru-RU" sz="3600" b="1" u="sng" dirty="0" smtClean="0">
                <a:hlinkClick r:id="rId2"/>
              </a:rPr>
              <a:t>https://www.youtube.com/watch?v=scSgrGfP3MI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487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465826" y="1314079"/>
            <a:ext cx="3648973" cy="5026786"/>
          </a:xfrm>
        </p:spPr>
      </p:pic>
      <p:pic>
        <p:nvPicPr>
          <p:cNvPr id="8" name="Рисунок 7" descr="7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7099" y="431320"/>
            <a:ext cx="3811343" cy="518357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59788" y="6001449"/>
            <a:ext cx="1259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Весна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615" y="4923147"/>
            <a:ext cx="2165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70C0"/>
                </a:solidFill>
              </a:rPr>
              <a:t>Снегурочка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1563" y="66705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                                У волшебниц есть один  </a:t>
            </a:r>
            <a:br>
              <a:rPr lang="ru-RU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                              секрет: расположенные </a:t>
            </a:r>
            <a:br>
              <a:rPr lang="ru-RU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                              рядом теплые и холодные   </a:t>
            </a:r>
            <a:br>
              <a:rPr lang="ru-RU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                         цвета помогают друг другу   </a:t>
            </a:r>
            <a:br>
              <a:rPr lang="ru-RU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                    звучать громче, ярче и сочнее.</a:t>
            </a:r>
            <a:endParaRPr lang="ru-RU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92175" y="2398144"/>
            <a:ext cx="1518249" cy="1725283"/>
          </a:xfrm>
          <a:prstGeom prst="rect">
            <a:avLst/>
          </a:prstGeom>
          <a:solidFill>
            <a:srgbClr val="2AD0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625088" y="2682814"/>
            <a:ext cx="1043796" cy="10437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605842" y="2855344"/>
            <a:ext cx="2147977" cy="202720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063041" y="2984741"/>
            <a:ext cx="1371600" cy="148374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52422" y="3252159"/>
            <a:ext cx="1854679" cy="3027871"/>
          </a:xfrm>
          <a:prstGeom prst="rect">
            <a:avLst/>
          </a:prstGeom>
          <a:solidFill>
            <a:srgbClr val="FF92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85336" y="3536832"/>
            <a:ext cx="1337094" cy="2527539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3032" y="550803"/>
            <a:ext cx="4659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Основные цвета: 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172" y="1052176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28205" y="1242204"/>
            <a:ext cx="414067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красный, </a:t>
            </a: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жёлтый,</a:t>
            </a:r>
          </a:p>
          <a:p>
            <a:r>
              <a:rPr lang="ru-RU" sz="4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rgbClr val="0070C0"/>
                </a:solidFill>
              </a:rPr>
              <a:t>синий. 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1889185" y="1690776"/>
            <a:ext cx="1388853" cy="138885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1889185" y="3217652"/>
            <a:ext cx="1324155" cy="1369024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1906437" y="4718648"/>
            <a:ext cx="1298275" cy="1374774"/>
          </a:xfrm>
          <a:prstGeom prst="ellipse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ru-RU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475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 rot="10603738">
            <a:off x="3446395" y="445329"/>
            <a:ext cx="5581420" cy="466671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>
            <a:solidFill>
              <a:schemeClr val="accent2">
                <a:alpha val="66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5555" y="1653396"/>
            <a:ext cx="4704272" cy="470427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814203" y="836133"/>
            <a:ext cx="289847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Смешивая основные цвета, мы получаем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дополнительные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(фиолетовый, оранжевый, зеленый)</a:t>
            </a:r>
          </a:p>
        </p:txBody>
      </p:sp>
    </p:spTree>
    <p:extLst>
      <p:ext uri="{BB962C8B-B14F-4D97-AF65-F5344CB8AC3E}">
        <p14:creationId xmlns="" xmlns:p14="http://schemas.microsoft.com/office/powerpoint/2010/main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14855" y="363851"/>
            <a:ext cx="4659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Цветовой круг</a:t>
            </a:r>
            <a:endParaRPr lang="ru-RU" sz="40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9346" y="1942484"/>
            <a:ext cx="368820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Посмотрите на цветовой круг, и определите, где теплые, а где холодные цвета</a:t>
            </a:r>
            <a:endParaRPr lang="ru-RU" sz="40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Содержимое 11" descr="color-wheel-interi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89712" y="1647646"/>
            <a:ext cx="4916265" cy="3309024"/>
          </a:xfrm>
        </p:spPr>
      </p:pic>
      <p:sp>
        <p:nvSpPr>
          <p:cNvPr id="13" name="Прямоугольник 12"/>
          <p:cNvSpPr/>
          <p:nvPr/>
        </p:nvSpPr>
        <p:spPr>
          <a:xfrm>
            <a:off x="4295955" y="1820174"/>
            <a:ext cx="1285336" cy="1984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323826" y="4546121"/>
            <a:ext cx="1449238" cy="2329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olor-wheel-interi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731" y="232914"/>
            <a:ext cx="9125269" cy="6142007"/>
          </a:xfr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187</Words>
  <Application>Microsoft Office PowerPoint</Application>
  <PresentationFormat>Экран (4:3)</PresentationFormat>
  <Paragraphs>36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Цель:</vt:lpstr>
      <vt:lpstr>Задание № 1 </vt:lpstr>
      <vt:lpstr>Слайд 4</vt:lpstr>
      <vt:lpstr>                                 У волшебниц есть один                                  секрет: расположенные                                 рядом теплые и холодные                              цвета помогают друг другу                         звучать громче, ярче и сочнее.</vt:lpstr>
      <vt:lpstr>Слайд 6</vt:lpstr>
      <vt:lpstr>Слайд 7</vt:lpstr>
      <vt:lpstr>Слайд 8</vt:lpstr>
      <vt:lpstr>Слайд 9</vt:lpstr>
      <vt:lpstr>Теплые цвета</vt:lpstr>
      <vt:lpstr>Холодные цвета</vt:lpstr>
      <vt:lpstr>                  Но существует между                   волшебницами спор. Они не           знают, как назвать зеленый цвет              – теплым или холодным.</vt:lpstr>
      <vt:lpstr>                                   Если в зеленом окажется                                  больше холодных синих льдинок                              Снегурочки, он станет холодным,                          но если Весна постарается и в синий                   опустит большой желтый луч – зеленый                                      цвет станет теплее.</vt:lpstr>
      <vt:lpstr>                             Рассмотрите пейзажи.                                Какой пейзаж «теплый», а                           какой «холодный»? Почему?</vt:lpstr>
      <vt:lpstr>Вспомните сказку «Конёк-горбунок» и представьте перо жар-птицы, которое осталось в руках Ивана, когда она вырвалась  </vt:lpstr>
      <vt:lpstr>Задание №2   </vt:lpstr>
      <vt:lpstr>Слайд 17</vt:lpstr>
      <vt:lpstr>Слайд 18</vt:lpstr>
      <vt:lpstr>Слайд 19</vt:lpstr>
      <vt:lpstr>Слайд 20</vt:lpstr>
      <vt:lpstr>Спасибо за внимание!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света</cp:lastModifiedBy>
  <cp:revision>32</cp:revision>
  <dcterms:created xsi:type="dcterms:W3CDTF">2013-03-12T14:14:01Z</dcterms:created>
  <dcterms:modified xsi:type="dcterms:W3CDTF">2022-04-03T16:33:22Z</dcterms:modified>
</cp:coreProperties>
</file>