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4"/>
  </p:notesMasterIdLst>
  <p:sldIdLst>
    <p:sldId id="296" r:id="rId2"/>
    <p:sldId id="312" r:id="rId3"/>
    <p:sldId id="295" r:id="rId4"/>
    <p:sldId id="313" r:id="rId5"/>
    <p:sldId id="314" r:id="rId6"/>
    <p:sldId id="315" r:id="rId7"/>
    <p:sldId id="298" r:id="rId8"/>
    <p:sldId id="275" r:id="rId9"/>
    <p:sldId id="316" r:id="rId10"/>
    <p:sldId id="292" r:id="rId11"/>
    <p:sldId id="307" r:id="rId12"/>
    <p:sldId id="317" r:id="rId13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>
      <p:cViewPr varScale="1">
        <p:scale>
          <a:sx n="66" d="100"/>
          <a:sy n="66" d="100"/>
        </p:scale>
        <p:origin x="-1212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4763" y="1092200"/>
            <a:ext cx="4799012" cy="3932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36650" y="5408613"/>
            <a:ext cx="5078413" cy="436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4550" y="627063"/>
            <a:ext cx="2151063" cy="6235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9775" y="627063"/>
            <a:ext cx="6302375" cy="6235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627063"/>
            <a:ext cx="8605838" cy="12604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39775" y="2101850"/>
            <a:ext cx="4225925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8100" y="2101850"/>
            <a:ext cx="4227513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465138" y="0"/>
            <a:ext cx="9615487" cy="7559675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FFFBF0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rgbClr val="33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627063"/>
            <a:ext cx="8605838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2101850"/>
            <a:ext cx="8605838" cy="4760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151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2pPr>
      <a:lvl3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3pPr>
      <a:lvl4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4pPr>
      <a:lvl5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9pPr>
    </p:titleStyle>
    <p:bodyStyle>
      <a:lvl1pPr marL="342900" indent="-342900" algn="l" defTabSz="449263" rtl="0" eaLnBrk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Ons2vd_DAw" TargetMode="External"/><Relationship Id="rId2" Type="http://schemas.openxmlformats.org/officeDocument/2006/relationships/hyperlink" Target="https://www.youtube.com/watch?v=y1JPmSE50T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55320F-F09E-4659-9BF0-965100AFA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75" y="627063"/>
            <a:ext cx="8605838" cy="3440806"/>
          </a:xfrm>
        </p:spPr>
        <p:txBody>
          <a:bodyPr/>
          <a:lstStyle/>
          <a:p>
            <a:r>
              <a:rPr lang="ru-RU" sz="3600" b="1" dirty="0" smtClean="0"/>
              <a:t>Литературное чтение</a:t>
            </a:r>
            <a:br>
              <a:rPr lang="ru-RU" sz="3600" b="1" dirty="0" smtClean="0"/>
            </a:br>
            <a:r>
              <a:rPr lang="ru-RU" sz="3600" b="1" dirty="0" smtClean="0"/>
              <a:t>2 класс</a:t>
            </a:r>
            <a:br>
              <a:rPr lang="ru-RU" sz="3600" b="1" dirty="0" smtClean="0"/>
            </a:br>
            <a:r>
              <a:rPr lang="ru-RU" sz="3600" b="1" dirty="0" smtClean="0"/>
              <a:t>Тема: </a:t>
            </a:r>
            <a:r>
              <a:rPr lang="ru-RU" sz="3600" b="1" dirty="0" smtClean="0"/>
              <a:t>И. Бунин «Матери» (в сокращении), А. Плещеев «В бурю</a:t>
            </a:r>
            <a:r>
              <a:rPr lang="ru-RU" sz="3600" b="1" dirty="0" smtClean="0"/>
              <a:t>».</a:t>
            </a:r>
            <a:br>
              <a:rPr lang="ru-RU" sz="3600" b="1" dirty="0" smtClean="0"/>
            </a:br>
            <a:r>
              <a:rPr lang="ru-RU" sz="3600" b="1" dirty="0" smtClean="0"/>
              <a:t>Учитель: Киселева С.А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8" descr="book">
            <a:extLst>
              <a:ext uri="{FF2B5EF4-FFF2-40B4-BE49-F238E27FC236}">
                <a16:creationId xmlns:a16="http://schemas.microsoft.com/office/drawing/2014/main" xmlns="" id="{5611FA14-B27F-42AC-9400-EC7E4A68C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776" y="3733994"/>
            <a:ext cx="7096849" cy="382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post-149122-1252932963.png">
            <a:extLst>
              <a:ext uri="{FF2B5EF4-FFF2-40B4-BE49-F238E27FC236}">
                <a16:creationId xmlns:a16="http://schemas.microsoft.com/office/drawing/2014/main" xmlns="" id="{8CE49DBB-0834-4D8E-83CD-CA286AF56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4448" y="4181038"/>
            <a:ext cx="364331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212.gif">
            <a:extLst>
              <a:ext uri="{FF2B5EF4-FFF2-40B4-BE49-F238E27FC236}">
                <a16:creationId xmlns:a16="http://schemas.microsoft.com/office/drawing/2014/main" xmlns="" id="{C86BA391-8991-4207-AC51-12E0B9713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992" y="3707829"/>
            <a:ext cx="2235337" cy="297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8084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00000"/>
                </a:solidFill>
              </a:rPr>
              <a:t>Домашнее задание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03808" y="2101850"/>
            <a:ext cx="9217023" cy="1317947"/>
          </a:xfrm>
        </p:spPr>
        <p:txBody>
          <a:bodyPr/>
          <a:lstStyle/>
          <a:p>
            <a:r>
              <a:rPr lang="ru-RU" sz="4400" dirty="0" smtClean="0"/>
              <a:t>Выразительно читать стихотворения с.114 - 121</a:t>
            </a:r>
          </a:p>
          <a:p>
            <a:endParaRPr lang="ru-RU" sz="4400" dirty="0"/>
          </a:p>
        </p:txBody>
      </p:sp>
      <p:pic>
        <p:nvPicPr>
          <p:cNvPr id="4" name="Picture 2" descr="C:\Documents and Settings\Учитель\Рабочий стол\картинки\люди\detskie_kolibelnie_pesni_kolibelnaja_mami_i_dochen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0072" y="3563813"/>
            <a:ext cx="4758463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D90071-E03E-4433-8EDB-C64C55649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11" y="672877"/>
            <a:ext cx="9345613" cy="59872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33FFEC-ADDF-4E81-A3A3-B3B8C41B2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784" y="179437"/>
            <a:ext cx="9792839" cy="6683327"/>
          </a:xfrm>
        </p:spPr>
        <p:txBody>
          <a:bodyPr/>
          <a:lstStyle/>
          <a:p>
            <a:pPr marL="457200" marR="71755">
              <a:lnSpc>
                <a:spcPct val="115000"/>
              </a:lnSpc>
              <a:spcAft>
                <a:spcPts val="0"/>
              </a:spcAft>
            </a:pP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на уроке узнал…..</a:t>
            </a:r>
          </a:p>
          <a:p>
            <a:pPr marL="457200" marR="71755">
              <a:lnSpc>
                <a:spcPct val="115000"/>
              </a:lnSpc>
              <a:spcAft>
                <a:spcPts val="0"/>
              </a:spcAft>
            </a:pP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71755">
              <a:lnSpc>
                <a:spcPct val="115000"/>
              </a:lnSpc>
              <a:spcAft>
                <a:spcPts val="0"/>
              </a:spcAft>
            </a:pP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этом уроке я похвалил бы себя……</a:t>
            </a:r>
          </a:p>
          <a:p>
            <a:pPr marL="457200" marR="71755">
              <a:lnSpc>
                <a:spcPct val="115000"/>
              </a:lnSpc>
              <a:spcAft>
                <a:spcPts val="0"/>
              </a:spcAft>
            </a:pP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71755">
              <a:lnSpc>
                <a:spcPct val="115000"/>
              </a:lnSpc>
              <a:spcAft>
                <a:spcPts val="1000"/>
              </a:spcAft>
            </a:pP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урока мне захотелось… 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83282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>
            <a:extLst>
              <a:ext uri="{FF2B5EF4-FFF2-40B4-BE49-F238E27FC236}">
                <a16:creationId xmlns:a16="http://schemas.microsoft.com/office/drawing/2014/main" xmlns="" id="{E1F87BE7-1789-4493-8F8D-774A781A84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8752" y="2101850"/>
            <a:ext cx="6347884" cy="4760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35856" y="395461"/>
            <a:ext cx="8569325" cy="1620837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07864" y="1907629"/>
            <a:ext cx="8784976" cy="4968552"/>
          </a:xfrm>
        </p:spPr>
        <p:txBody>
          <a:bodyPr/>
          <a:lstStyle/>
          <a:p>
            <a:r>
              <a:rPr lang="ru-RU" sz="4000" b="1" dirty="0" smtClean="0"/>
              <a:t>Формирование </a:t>
            </a:r>
            <a:r>
              <a:rPr lang="ru-RU" sz="4000" b="1" dirty="0" smtClean="0"/>
              <a:t>способности учащихся к духовному обновлению через любовь к матери, формирование чувства любви, сострадания, взаимопонимания, осмысления - что есть счастье, смысл жизни, жертвенная любовь, формирование умения сопереживать и любить близких, Родину.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A376F2-1975-4B1B-8FAB-3F127B32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75" y="627063"/>
            <a:ext cx="8605838" cy="4952974"/>
          </a:xfrm>
        </p:spPr>
        <p:txBody>
          <a:bodyPr/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sz="5400" dirty="0"/>
              <a:t>Мама Милу с мылом мыла,</a:t>
            </a:r>
            <a:br>
              <a:rPr lang="ru-RU" sz="5400" dirty="0"/>
            </a:br>
            <a:r>
              <a:rPr lang="ru-RU" sz="5400" dirty="0"/>
              <a:t>В глаз попало Миле мыло,</a:t>
            </a:r>
            <a:br>
              <a:rPr lang="ru-RU" sz="5400" dirty="0"/>
            </a:br>
            <a:r>
              <a:rPr lang="ru-RU" sz="5400" dirty="0"/>
              <a:t>Мама Миле говорила:</a:t>
            </a:r>
            <a:br>
              <a:rPr lang="ru-RU" sz="5400" dirty="0"/>
            </a:br>
            <a:r>
              <a:rPr lang="ru-RU" sz="5400" dirty="0"/>
              <a:t>- Не сердись, дочурка Мила!</a:t>
            </a:r>
            <a:br>
              <a:rPr lang="ru-RU" sz="5400" dirty="0"/>
            </a:br>
            <a:r>
              <a:rPr lang="ru-RU" sz="5400" dirty="0"/>
              <a:t>-Не сержусь, - сказала Мила, </a:t>
            </a:r>
            <a:br>
              <a:rPr lang="ru-RU" sz="5400" dirty="0"/>
            </a:br>
            <a:r>
              <a:rPr lang="ru-RU" sz="5400" dirty="0"/>
              <a:t>- Я выплакиваю мыло.</a:t>
            </a:r>
          </a:p>
        </p:txBody>
      </p:sp>
    </p:spTree>
    <p:extLst>
      <p:ext uri="{BB962C8B-B14F-4D97-AF65-F5344CB8AC3E}">
        <p14:creationId xmlns:p14="http://schemas.microsoft.com/office/powerpoint/2010/main" xmlns="" val="114531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9832" y="467469"/>
            <a:ext cx="8569325" cy="1620837"/>
          </a:xfrm>
        </p:spPr>
        <p:txBody>
          <a:bodyPr/>
          <a:lstStyle/>
          <a:p>
            <a:r>
              <a:rPr lang="ru-RU" b="1" dirty="0" smtClean="0"/>
              <a:t>Изучение нового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79872" y="1835621"/>
            <a:ext cx="8568952" cy="2736304"/>
          </a:xfrm>
        </p:spPr>
        <p:txBody>
          <a:bodyPr/>
          <a:lstStyle/>
          <a:p>
            <a:r>
              <a:rPr lang="ru-RU" b="1" dirty="0" smtClean="0"/>
              <a:t>Просмотрите </a:t>
            </a:r>
            <a:r>
              <a:rPr lang="ru-RU" b="1" dirty="0" smtClean="0"/>
              <a:t>новый материал с помощью видео: Бунин «Матери» 2 класс, перейдя по ссылке: </a:t>
            </a:r>
          </a:p>
          <a:p>
            <a:r>
              <a:rPr lang="ru-RU" b="1" u="sng" dirty="0" smtClean="0">
                <a:hlinkClick r:id="rId2"/>
              </a:rPr>
              <a:t>https://www.youtube.com/watch?v=y1JPmSE50Ts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и видео Поэтический марафон «Поэзия А. Н. Плещеева» стихотворение "В бурю", перейдя по ссылке:</a:t>
            </a:r>
          </a:p>
          <a:p>
            <a:r>
              <a:rPr lang="ru-RU" b="1" u="sng" dirty="0" smtClean="0">
                <a:hlinkClick r:id="rId3"/>
              </a:rPr>
              <a:t>https://www.youtube.com/watch?v=gOns2vd_DAw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5" name="Рисунок 4" descr="post-149122-1252932963.png">
            <a:extLst>
              <a:ext uri="{FF2B5EF4-FFF2-40B4-BE49-F238E27FC236}">
                <a16:creationId xmlns:a16="http://schemas.microsoft.com/office/drawing/2014/main" xmlns="" id="{8CE49DBB-0834-4D8E-83CD-CA286AF56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8603" y="4571925"/>
            <a:ext cx="3219157" cy="29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9775" y="2101850"/>
            <a:ext cx="8605838" cy="885899"/>
          </a:xfrm>
        </p:spPr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А. Блока и С. Маршака и ответьте на вопрос с. 114 – 115.</a:t>
            </a:r>
          </a:p>
          <a:p>
            <a:endParaRPr lang="ru-RU" dirty="0"/>
          </a:p>
        </p:txBody>
      </p:sp>
      <p:pic>
        <p:nvPicPr>
          <p:cNvPr id="6" name="Picture 2" descr="C:\Documents and Settings\Учитель\Рабочий стол\ыяпчоь\de3346b9ecfc2884a8d387714182e5d3.jpg">
            <a:extLst>
              <a:ext uri="{FF2B5EF4-FFF2-40B4-BE49-F238E27FC236}">
                <a16:creationId xmlns:a16="http://schemas.microsoft.com/office/drawing/2014/main" xmlns="" id="{8E78BFAE-E302-46C3-BFC0-418C1E044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8064" y="3419797"/>
            <a:ext cx="4202098" cy="3136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стихотворения о матери и ответьте на вопрос с. 116 - 121.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1F87BE7-1789-4493-8F8D-774A781A84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8064" y="3203773"/>
            <a:ext cx="5040313" cy="3780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000E73-5365-4DC7-BF2F-CF63B208C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8224" y="1667135"/>
            <a:ext cx="5832401" cy="4416958"/>
          </a:xfrm>
        </p:spPr>
        <p:txBody>
          <a:bodyPr/>
          <a:lstStyle/>
          <a:p>
            <a:pPr algn="l"/>
            <a:r>
              <a:rPr lang="ru-RU" sz="3600" dirty="0"/>
              <a:t/>
            </a:r>
            <a:br>
              <a:rPr lang="ru-RU" sz="36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ЛАМПАДКА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ОЧАРОВАТЬ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СУМРАК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АНГЕЛ – ХРАНИТЕЛЬ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 КРОТКИЙ ГОЛОС </a:t>
            </a:r>
            <a:br>
              <a:rPr lang="ru-RU" sz="3200" dirty="0"/>
            </a:b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dirty="0"/>
              <a:t> </a:t>
            </a:r>
            <a:r>
              <a:rPr lang="en-US" sz="3600" dirty="0"/>
              <a:t/>
            </a:r>
            <a:br>
              <a:rPr lang="en-US" sz="3600" dirty="0"/>
            </a:br>
            <a:endParaRPr lang="ru-RU" sz="3600" dirty="0"/>
          </a:p>
        </p:txBody>
      </p:sp>
      <p:pic>
        <p:nvPicPr>
          <p:cNvPr id="3" name="Picture 2" descr="Святые праздники - Картинка 18322/339">
            <a:extLst>
              <a:ext uri="{FF2B5EF4-FFF2-40B4-BE49-F238E27FC236}">
                <a16:creationId xmlns:a16="http://schemas.microsoft.com/office/drawing/2014/main" xmlns="" id="{B55CCDC2-5F0C-4313-83F6-CE275424E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856" y="220602"/>
            <a:ext cx="2859542" cy="3199195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0942512-E617-4E62-846C-F1C35E9AB8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5856" y="3635821"/>
            <a:ext cx="3168352" cy="376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752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Учитель\Рабочий стол\ыяпчоь\1350083709-0087391-www_nevsepic_com_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977" y="472456"/>
            <a:ext cx="9134671" cy="6620432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224888" cy="1968643"/>
          </a:xfrm>
        </p:spPr>
        <p:txBody>
          <a:bodyPr/>
          <a:lstStyle/>
          <a:p>
            <a:pPr algn="l"/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           </a:t>
            </a:r>
            <a:r>
              <a:rPr lang="ru-RU" sz="3200" b="1" i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Путник - </a:t>
            </a:r>
            <a:r>
              <a:rPr lang="ru-RU" sz="3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человек, совершающий путешествие;</a:t>
            </a:r>
            <a:br>
              <a:rPr lang="ru-RU" sz="3200" dirty="0">
                <a:solidFill>
                  <a:schemeClr val="tx2">
                    <a:lumMod val="85000"/>
                    <a:lumOff val="15000"/>
                  </a:schemeClr>
                </a:solidFill>
              </a:rPr>
            </a:br>
            <a:r>
              <a:rPr lang="ru-RU" sz="3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           </a:t>
            </a:r>
            <a:r>
              <a:rPr lang="ru-RU" sz="3200" b="1" i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Запоздалый - </a:t>
            </a:r>
            <a:r>
              <a:rPr lang="ru-RU" sz="32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слишком поздний</a:t>
            </a:r>
          </a:p>
        </p:txBody>
      </p:sp>
      <p:pic>
        <p:nvPicPr>
          <p:cNvPr id="8" name="Picture 2" descr="C:\Documents and Settings\Учитель\Рабочий стол\шаблоны презентации\с рамкой\ramki\рамка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" y="-397"/>
            <a:ext cx="10080096" cy="7560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90370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9775" y="2101850"/>
            <a:ext cx="8605838" cy="525859"/>
          </a:xfrm>
        </p:spPr>
        <p:txBody>
          <a:bodyPr/>
          <a:lstStyle/>
          <a:p>
            <a:r>
              <a:rPr lang="ru-RU" dirty="0" smtClean="0"/>
              <a:t>Запишите </a:t>
            </a:r>
            <a:r>
              <a:rPr lang="ru-RU" dirty="0" smtClean="0"/>
              <a:t>пословицы в рабочую тетрадь.</a:t>
            </a:r>
          </a:p>
          <a:p>
            <a:endParaRPr lang="ru-RU" dirty="0"/>
          </a:p>
        </p:txBody>
      </p:sp>
      <p:pic>
        <p:nvPicPr>
          <p:cNvPr id="4" name="Picture 2" descr="C:\Documents and Settings\Учитель\Рабочий стол\ыяпчоь\16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6016" y="3059757"/>
            <a:ext cx="5184575" cy="3750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msmincho"/>
        <a:cs typeface="msmincho"/>
      </a:majorFont>
      <a:minorFont>
        <a:latin typeface="Times New Roman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143</Words>
  <Application>Microsoft Office PowerPoint</Application>
  <PresentationFormat>Произвольный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2_Тема Office</vt:lpstr>
      <vt:lpstr>Литературное чтение 2 класс Тема: И. Бунин «Матери» (в сокращении), А. Плещеев «В бурю». Учитель: Киселева С.А.</vt:lpstr>
      <vt:lpstr>Цель:</vt:lpstr>
      <vt:lpstr> Мама Милу с мылом мыла, В глаз попало Миле мыло, Мама Миле говорила: - Не сердись, дочурка Мила! -Не сержусь, - сказала Мила,  - Я выплакиваю мыло.</vt:lpstr>
      <vt:lpstr>Изучение нового материала </vt:lpstr>
      <vt:lpstr>Задание №1. </vt:lpstr>
      <vt:lpstr>Задание № 2</vt:lpstr>
      <vt:lpstr>        ЛАМПАДКА  ОЧАРОВАТЬ  СУМРАК  АНГЕЛ – ХРАНИТЕЛЬ   КРОТКИЙ ГОЛОС           </vt:lpstr>
      <vt:lpstr>           Путник - человек, совершающий путешествие;            Запоздалый - слишком поздний</vt:lpstr>
      <vt:lpstr>Задание для контроля</vt:lpstr>
      <vt:lpstr>Домашнее задание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Древние люди</dc:title>
  <dc:creator>Лиана Шадринцева</dc:creator>
  <cp:lastModifiedBy>света</cp:lastModifiedBy>
  <cp:revision>215</cp:revision>
  <cp:lastPrinted>1601-01-01T00:00:00Z</cp:lastPrinted>
  <dcterms:created xsi:type="dcterms:W3CDTF">2009-04-16T07:32:32Z</dcterms:created>
  <dcterms:modified xsi:type="dcterms:W3CDTF">2022-04-03T16:06:12Z</dcterms:modified>
</cp:coreProperties>
</file>