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948E21-5CB1-4771-B393-DE3802B0F0B1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BE7CF-D742-413B-B9C0-77A48A447D1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BE7CF-D742-413B-B9C0-77A48A447D1C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Математика</a:t>
            </a:r>
            <a:br>
              <a:rPr lang="ru-RU" dirty="0" smtClean="0"/>
            </a:br>
            <a:r>
              <a:rPr lang="ru-RU" dirty="0" smtClean="0"/>
              <a:t>2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Тема: </a:t>
            </a:r>
            <a:r>
              <a:rPr lang="ru-RU" b="1" i="1" dirty="0" smtClean="0"/>
              <a:t>Проверочная работа № 6 «</a:t>
            </a:r>
            <a:r>
              <a:rPr lang="ru-RU" dirty="0" smtClean="0"/>
              <a:t>Текстовые задачи, раскрывающие смысл действия умножение</a:t>
            </a:r>
            <a:r>
              <a:rPr lang="ru-RU" dirty="0" smtClean="0"/>
              <a:t>».</a:t>
            </a:r>
            <a:endParaRPr lang="en-US" dirty="0" smtClean="0"/>
          </a:p>
          <a:p>
            <a:r>
              <a:rPr lang="ru-RU" dirty="0" smtClean="0"/>
              <a:t>Учитель</a:t>
            </a:r>
            <a:r>
              <a:rPr lang="ru-RU" dirty="0" smtClean="0"/>
              <a:t>: Киселева С.А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83568" y="1700808"/>
            <a:ext cx="8229600" cy="4572000"/>
          </a:xfrm>
        </p:spPr>
        <p:txBody>
          <a:bodyPr/>
          <a:lstStyle/>
          <a:p>
            <a:pPr algn="ctr"/>
            <a:r>
              <a:rPr lang="ru-RU" dirty="0" smtClean="0"/>
              <a:t>создание условий для повторения и закрепления изученного материала.</a:t>
            </a:r>
            <a:r>
              <a:rPr lang="ru-RU" b="1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https://ds05.infourok.ru/uploads/ex/0a5c/001280eb-78cc28b3/img2.jpg"/>
          <p:cNvPicPr>
            <a:picLocks noChangeAspect="1" noChangeArrowheads="1"/>
          </p:cNvPicPr>
          <p:nvPr/>
        </p:nvPicPr>
        <p:blipFill>
          <a:blip r:embed="rId2" cstate="print"/>
          <a:srcRect l="46264" t="21337" r="5896" b="9364"/>
          <a:stretch>
            <a:fillRect/>
          </a:stretch>
        </p:blipFill>
        <p:spPr bwMode="auto">
          <a:xfrm>
            <a:off x="2267744" y="2636912"/>
            <a:ext cx="4608512" cy="3755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Повторите ранее выученные правила.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на отдельном 2-м листе «Проверочную работу» на с. </a:t>
            </a:r>
            <a:r>
              <a:rPr lang="en-US" dirty="0" smtClean="0"/>
              <a:t>71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https://3.bp.blogspot.com/-11vV6yCaCqY/WN5gQSuJvqI/AAAAAAAAEEU/fJ7-k4EOD7g9Gx3PcAtzgrgHVOeqoUB7gCLcB/w1200-h630-p-k-no-nu/pravila_chtenija.png"/>
          <p:cNvPicPr>
            <a:picLocks noChangeAspect="1" noChangeArrowheads="1"/>
          </p:cNvPicPr>
          <p:nvPr/>
        </p:nvPicPr>
        <p:blipFill>
          <a:blip r:embed="rId2" cstate="print"/>
          <a:srcRect l="55884" t="5879" r="21607" b="37903"/>
          <a:stretch>
            <a:fillRect/>
          </a:stretch>
        </p:blipFill>
        <p:spPr bwMode="auto">
          <a:xfrm>
            <a:off x="2627784" y="1556792"/>
            <a:ext cx="3672408" cy="4812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43</TotalTime>
  <Words>61</Words>
  <Application>Microsoft Office PowerPoint</Application>
  <PresentationFormat>Экран (4:3)</PresentationFormat>
  <Paragraphs>11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Яркая</vt:lpstr>
      <vt:lpstr>Математика 2 класс</vt:lpstr>
      <vt:lpstr>Цель:</vt:lpstr>
      <vt:lpstr>Задание №1</vt:lpstr>
      <vt:lpstr>Задание №2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6</cp:revision>
  <dcterms:created xsi:type="dcterms:W3CDTF">2022-04-05T08:10:28Z</dcterms:created>
  <dcterms:modified xsi:type="dcterms:W3CDTF">2022-04-05T09:04:06Z</dcterms:modified>
</cp:coreProperties>
</file>