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876" r:id="rId9"/>
  </p:sldMasterIdLst>
  <p:sldIdLst>
    <p:sldId id="257" r:id="rId10"/>
    <p:sldId id="277" r:id="rId11"/>
    <p:sldId id="278" r:id="rId12"/>
    <p:sldId id="279" r:id="rId13"/>
    <p:sldId id="280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83" r:id="rId22"/>
    <p:sldId id="27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077C6-171C-49B6-91C2-150BCB22AE3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54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EC058-C35E-4CB0-81B1-F60B50F25EF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26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4AFBA-050A-4DE1-8CA0-B649E9A05A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3957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077C6-171C-49B6-91C2-150BCB22AE3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6253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52D04-2023-44EF-ACB4-0600690F680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11272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CC611-E934-439C-BE28-9964F5137CA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4791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595F-65DA-4EDC-B040-1D4113EDB3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2069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FC76-B088-4957-A96A-3C3D257755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6278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0A546-0F92-4075-B124-EC4C35AFF4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8545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2FFE-A796-4D81-B23F-56C2A9FD933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4039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21C39-DA82-4A8F-86BB-789900F18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85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52D04-2023-44EF-ACB4-0600690F680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6514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150FE-FADE-4C9F-9F80-CEC040CE1CF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03699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EC058-C35E-4CB0-81B1-F60B50F25EF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3515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4AFBA-050A-4DE1-8CA0-B649E9A05A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9210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077C6-171C-49B6-91C2-150BCB22AE3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903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52D04-2023-44EF-ACB4-0600690F680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0987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CC611-E934-439C-BE28-9964F5137CA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5678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595F-65DA-4EDC-B040-1D4113EDB3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45124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FC76-B088-4957-A96A-3C3D257755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5858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0A546-0F92-4075-B124-EC4C35AFF4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75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2FFE-A796-4D81-B23F-56C2A9FD933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364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CC611-E934-439C-BE28-9964F5137CA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10062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21C39-DA82-4A8F-86BB-789900F18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6603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150FE-FADE-4C9F-9F80-CEC040CE1CF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96843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EC058-C35E-4CB0-81B1-F60B50F25EF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78178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4AFBA-050A-4DE1-8CA0-B649E9A05A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84403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077C6-171C-49B6-91C2-150BCB22AE3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50846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52D04-2023-44EF-ACB4-0600690F680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38167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CC611-E934-439C-BE28-9964F5137CA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93926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595F-65DA-4EDC-B040-1D4113EDB3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31156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FC76-B088-4957-A96A-3C3D257755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87308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0A546-0F92-4075-B124-EC4C35AFF4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6613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595F-65DA-4EDC-B040-1D4113EDB3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72761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2FFE-A796-4D81-B23F-56C2A9FD933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56064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21C39-DA82-4A8F-86BB-789900F18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51681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150FE-FADE-4C9F-9F80-CEC040CE1CF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6453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EC058-C35E-4CB0-81B1-F60B50F25EF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44392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4AFBA-050A-4DE1-8CA0-B649E9A05A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48583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077C6-171C-49B6-91C2-150BCB22AE3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82985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52D04-2023-44EF-ACB4-0600690F680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43760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CC611-E934-439C-BE28-9964F5137CA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19375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595F-65DA-4EDC-B040-1D4113EDB3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41784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FC76-B088-4957-A96A-3C3D257755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9054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FC76-B088-4957-A96A-3C3D257755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3690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0A546-0F92-4075-B124-EC4C35AFF4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10333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2FFE-A796-4D81-B23F-56C2A9FD933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72584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21C39-DA82-4A8F-86BB-789900F18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00410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150FE-FADE-4C9F-9F80-CEC040CE1CF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39768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EC058-C35E-4CB0-81B1-F60B50F25EF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45394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4AFBA-050A-4DE1-8CA0-B649E9A05A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02521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077C6-171C-49B6-91C2-150BCB22AE3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32118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52D04-2023-44EF-ACB4-0600690F680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64653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CC611-E934-439C-BE28-9964F5137CA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026119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595F-65DA-4EDC-B040-1D4113EDB3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820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0A546-0F92-4075-B124-EC4C35AFF4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0074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FC76-B088-4957-A96A-3C3D257755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174219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0A546-0F92-4075-B124-EC4C35AFF4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78050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2FFE-A796-4D81-B23F-56C2A9FD933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93361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21C39-DA82-4A8F-86BB-789900F18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74805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150FE-FADE-4C9F-9F80-CEC040CE1CF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91387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EC058-C35E-4CB0-81B1-F60B50F25EF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975742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4AFBA-050A-4DE1-8CA0-B649E9A05A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16658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077C6-171C-49B6-91C2-150BCB22AE3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723230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52D04-2023-44EF-ACB4-0600690F680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22699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CC611-E934-439C-BE28-9964F5137CA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3047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2FFE-A796-4D81-B23F-56C2A9FD933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879814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595F-65DA-4EDC-B040-1D4113EDB3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04624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FC76-B088-4957-A96A-3C3D257755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50574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0A546-0F92-4075-B124-EC4C35AFF4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155406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2FFE-A796-4D81-B23F-56C2A9FD933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73151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21C39-DA82-4A8F-86BB-789900F18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58991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150FE-FADE-4C9F-9F80-CEC040CE1CF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576179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EC058-C35E-4CB0-81B1-F60B50F25EF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707468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4AFBA-050A-4DE1-8CA0-B649E9A05A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304002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077C6-171C-49B6-91C2-150BCB22AE3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907039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52D04-2023-44EF-ACB4-0600690F680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1447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21C39-DA82-4A8F-86BB-789900F18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52222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CC611-E934-439C-BE28-9964F5137CA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74968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595F-65DA-4EDC-B040-1D4113EDB3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367116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FC76-B088-4957-A96A-3C3D257755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898383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0A546-0F92-4075-B124-EC4C35AFF4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036429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2FFE-A796-4D81-B23F-56C2A9FD933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408802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21C39-DA82-4A8F-86BB-789900F18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229955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150FE-FADE-4C9F-9F80-CEC040CE1CF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019592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EC058-C35E-4CB0-81B1-F60B50F25EF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088691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4AFBA-050A-4DE1-8CA0-B649E9A05A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741236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077C6-171C-49B6-91C2-150BCB22AE3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6825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150FE-FADE-4C9F-9F80-CEC040CE1CF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96884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52D04-2023-44EF-ACB4-0600690F680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351242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CC611-E934-439C-BE28-9964F5137CA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483170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595F-65DA-4EDC-B040-1D4113EDB3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618053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FC76-B088-4957-A96A-3C3D257755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54456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0A546-0F92-4075-B124-EC4C35AFF4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71796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2FFE-A796-4D81-B23F-56C2A9FD933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986538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21C39-DA82-4A8F-86BB-789900F18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452710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150FE-FADE-4C9F-9F80-CEC040CE1CF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801287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EC058-C35E-4CB0-81B1-F60B50F25EF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84726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4AFBA-050A-4DE1-8CA0-B649E9A05A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628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005439-51B9-4523-8DBE-2CFD3C0E5254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232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005439-51B9-4523-8DBE-2CFD3C0E5254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9256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005439-51B9-4523-8DBE-2CFD3C0E5254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11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005439-51B9-4523-8DBE-2CFD3C0E5254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957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005439-51B9-4523-8DBE-2CFD3C0E5254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660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005439-51B9-4523-8DBE-2CFD3C0E5254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212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005439-51B9-4523-8DBE-2CFD3C0E5254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354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005439-51B9-4523-8DBE-2CFD3C0E5254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925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005439-51B9-4523-8DBE-2CFD3C0E5254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5835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UMzqrhDd0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20919" y="980410"/>
            <a:ext cx="7772400" cy="1470025"/>
          </a:xfrm>
        </p:spPr>
        <p:txBody>
          <a:bodyPr anchor="ctr"/>
          <a:lstStyle/>
          <a:p>
            <a:r>
              <a:rPr lang="ru-RU" altLang="ru-RU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Посмотри </a:t>
            </a:r>
            <a:r>
              <a:rPr lang="ru-RU" altLang="ru-RU" dirty="0" err="1" smtClean="0">
                <a:solidFill>
                  <a:srgbClr val="663300"/>
                </a:solidFill>
                <a:latin typeface="Comic Sans MS" panose="030F0702030302020204" pitchFamily="66" charset="0"/>
              </a:rPr>
              <a:t>вокруг.</a:t>
            </a:r>
            <a:r>
              <a:rPr lang="ru-RU" altLang="ru-RU" dirty="0" err="1" smtClean="0">
                <a:solidFill>
                  <a:srgbClr val="663300"/>
                </a:solidFill>
                <a:latin typeface="Comic Sans MS" panose="030F0702030302020204" pitchFamily="66" charset="0"/>
              </a:rPr>
              <a:t>Ориентирование</a:t>
            </a:r>
            <a:r>
              <a:rPr lang="ru-RU" altLang="ru-RU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на местности</a:t>
            </a:r>
            <a:endParaRPr lang="ru-RU" altLang="ru-RU" dirty="0">
              <a:solidFill>
                <a:srgbClr val="6633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99904" y="5030912"/>
            <a:ext cx="6400800" cy="1127125"/>
          </a:xfrm>
        </p:spPr>
        <p:txBody>
          <a:bodyPr/>
          <a:lstStyle/>
          <a:p>
            <a:r>
              <a:rPr lang="ru-RU" altLang="ru-RU" sz="2800" dirty="0">
                <a:latin typeface="Comic Sans MS" panose="030F0702030302020204" pitchFamily="66" charset="0"/>
              </a:rPr>
              <a:t>Окружающий мир</a:t>
            </a:r>
          </a:p>
          <a:p>
            <a:r>
              <a:rPr lang="ru-RU" altLang="ru-RU" sz="2800" dirty="0">
                <a:latin typeface="Comic Sans MS" panose="030F0702030302020204" pitchFamily="66" charset="0"/>
              </a:rPr>
              <a:t>2 класс по УМК «Школа России»</a:t>
            </a:r>
          </a:p>
          <a:p>
            <a:r>
              <a:rPr lang="ru-RU" altLang="ru-RU" sz="2800" dirty="0" smtClean="0">
                <a:latin typeface="Comic Sans MS" panose="030F0702030302020204" pitchFamily="66" charset="0"/>
              </a:rPr>
              <a:t>Учитель: Киселева С.А.</a:t>
            </a:r>
            <a:endParaRPr lang="ru-RU" altLang="ru-RU" sz="2800" dirty="0">
              <a:latin typeface="Comic Sans MS" panose="030F0702030302020204" pitchFamily="66" charset="0"/>
            </a:endParaRPr>
          </a:p>
        </p:txBody>
      </p:sp>
      <p:pic>
        <p:nvPicPr>
          <p:cNvPr id="2054" name="Picture 6" descr="Копия storony_gorizon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5970" y="2986565"/>
            <a:ext cx="2951906" cy="202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2.bp.blogspot.com/-2mV5tBOekuQ/Tj_BBg-UbEI/AAAAAAAAATg/EG-bzn_4LxE/s800/DSC_104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212"/>
          <a:stretch/>
        </p:blipFill>
        <p:spPr bwMode="auto">
          <a:xfrm>
            <a:off x="2220920" y="2996953"/>
            <a:ext cx="2938977" cy="2033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7204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3" name="Picture 15" descr="https://im0-tub-ru.yandex.net/i?id=3af71832ee90e4031a6845deadad904b-l&amp;n=1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011" t="22387" r="13114" b="8314"/>
          <a:stretch/>
        </p:blipFill>
        <p:spPr bwMode="auto">
          <a:xfrm>
            <a:off x="3061792" y="549126"/>
            <a:ext cx="5472608" cy="4013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6050" y="4581526"/>
            <a:ext cx="9144000" cy="22764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Муравьи всегда строят муравейники с южной стороны, потому что она теплее. Южная сторона муравейника более пологая, чем северная.</a:t>
            </a:r>
          </a:p>
        </p:txBody>
      </p:sp>
      <p:pic>
        <p:nvPicPr>
          <p:cNvPr id="7174" name="Picture 6" descr="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23617" y="2687100"/>
            <a:ext cx="720725" cy="5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8852" y="2993427"/>
            <a:ext cx="792162" cy="61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3431704" y="3914713"/>
            <a:ext cx="2225277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5663952" y="3914714"/>
            <a:ext cx="2304256" cy="14949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8407941" y="3627335"/>
            <a:ext cx="466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333399"/>
                </a:solidFill>
                <a:latin typeface="Comic Sans MS" panose="030F0702030302020204" pitchFamily="66" charset="0"/>
              </a:rPr>
              <a:t>С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396556" y="3659887"/>
            <a:ext cx="701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Ю</a:t>
            </a:r>
          </a:p>
        </p:txBody>
      </p:sp>
    </p:spTree>
    <p:extLst>
      <p:ext uri="{BB962C8B-B14F-4D97-AF65-F5344CB8AC3E}">
        <p14:creationId xmlns:p14="http://schemas.microsoft.com/office/powerpoint/2010/main" xmlns="" val="53585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5229226"/>
            <a:ext cx="8229600" cy="1223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На пеньке видны годичные кольца, которые утолщены с южной стороны.</a:t>
            </a:r>
          </a:p>
        </p:txBody>
      </p:sp>
      <p:pic>
        <p:nvPicPr>
          <p:cNvPr id="8196" name="Picture 4" descr="в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14" y="836614"/>
            <a:ext cx="5976937" cy="414337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2782888" y="1773238"/>
            <a:ext cx="18732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992314" y="1052513"/>
            <a:ext cx="701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FF0000"/>
                </a:solidFill>
                <a:latin typeface="Comic Sans MS" panose="030F0702030302020204" pitchFamily="66" charset="0"/>
              </a:rPr>
              <a:t>Ю</a:t>
            </a:r>
          </a:p>
        </p:txBody>
      </p:sp>
    </p:spTree>
    <p:extLst>
      <p:ext uri="{BB962C8B-B14F-4D97-AF65-F5344CB8AC3E}">
        <p14:creationId xmlns:p14="http://schemas.microsoft.com/office/powerpoint/2010/main" xmlns="" val="1384635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4200" y="1628776"/>
            <a:ext cx="4186238" cy="43529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На стволах хвойных деревьев на освещённой , южной стороне иногда бывают натёки и сгустки смолы.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952379" y="1168996"/>
            <a:ext cx="701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Ю</a:t>
            </a:r>
          </a:p>
        </p:txBody>
      </p:sp>
      <p:pic>
        <p:nvPicPr>
          <p:cNvPr id="9" name="Рисунок 8" descr="https://im2-tub-ru.yandex.net/i?id=0c151ebf5487dccad37ff35a51ee42c0-l&amp;n=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202" t="43536" r="9219" b="8509"/>
          <a:stretch/>
        </p:blipFill>
        <p:spPr bwMode="auto">
          <a:xfrm>
            <a:off x="3457416" y="1628775"/>
            <a:ext cx="2170430" cy="19710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2423593" y="2015768"/>
            <a:ext cx="1440160" cy="139676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224" name="Picture 8" descr="https://im1-tub-ru.yandex.net/i?id=ad3c023b139e77fdad8e199e1471990e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610282" y="3805237"/>
            <a:ext cx="2999732" cy="199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277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114299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Запишите </a:t>
            </a:r>
            <a:r>
              <a:rPr lang="ru-RU" dirty="0" smtClean="0"/>
              <a:t>в рабочей тетради, что в вашем дворе находится на севере, юге, западе, востоке.</a:t>
            </a:r>
          </a:p>
          <a:p>
            <a:endParaRPr lang="ru-RU" dirty="0"/>
          </a:p>
        </p:txBody>
      </p:sp>
      <p:pic>
        <p:nvPicPr>
          <p:cNvPr id="4" name="Picture 4" descr="hfh0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1158" y="2976807"/>
            <a:ext cx="3151604" cy="303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3169"/>
            <a:ext cx="10972800" cy="452299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7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Молодцы!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7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Самый ценный клад – это ваши знания!</a:t>
            </a:r>
            <a:endParaRPr lang="ru-RU" altLang="ru-RU" sz="60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demiart.ru/forum/uploads4/post-952199-125864237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888" y="3746873"/>
            <a:ext cx="3248644" cy="2561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cdn.sima-land.ru/items/235080/1/7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46432" y="274638"/>
            <a:ext cx="2718254" cy="27182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723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Формирование </a:t>
            </a:r>
            <a:r>
              <a:rPr lang="ru-RU" dirty="0" smtClean="0"/>
              <a:t>навыка определять стороны горизонта по местным </a:t>
            </a:r>
            <a:r>
              <a:rPr lang="ru-RU" dirty="0" smtClean="0"/>
              <a:t>признакам.</a:t>
            </a:r>
            <a:endParaRPr lang="ru-RU" dirty="0"/>
          </a:p>
        </p:txBody>
      </p:sp>
      <p:pic>
        <p:nvPicPr>
          <p:cNvPr id="4" name="Picture 4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8598" y="2299896"/>
            <a:ext cx="4628808" cy="3678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 Окружающий мир 2 класс (Урок№27 - Посмотри вокруг. Ориентирование на местности.), перейдя по ссылке:  </a:t>
            </a:r>
            <a:r>
              <a:rPr lang="ru-RU" b="1" u="sng" dirty="0" smtClean="0">
                <a:hlinkClick r:id="rId2"/>
              </a:rPr>
              <a:t>https://www.youtube.com/watch?v=7UMzqrhDd0c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7209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Прочитайте </a:t>
            </a:r>
            <a:r>
              <a:rPr lang="ru-RU" dirty="0" smtClean="0"/>
              <a:t>учебник с. 70 – 73, ответьте на вопросы.</a:t>
            </a:r>
          </a:p>
          <a:p>
            <a:endParaRPr lang="ru-RU" dirty="0"/>
          </a:p>
        </p:txBody>
      </p:sp>
      <p:pic>
        <p:nvPicPr>
          <p:cNvPr id="5" name="Рисунок 4" descr="https://im1-tub-ru.yandex.net/i?id=05ed60cc9d57e10055e97b796fcc1f5d-l&amp;n=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120" t="12826" r="19696" b="17674"/>
          <a:stretch/>
        </p:blipFill>
        <p:spPr bwMode="auto">
          <a:xfrm>
            <a:off x="1711860" y="2888214"/>
            <a:ext cx="3169629" cy="2527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thumbs.dreamstime.com/z/vector-compass-rose-illustration-hi-quality-4946123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26" t="5453" r="6703" b="13307"/>
          <a:stretch/>
        </p:blipFill>
        <p:spPr bwMode="auto">
          <a:xfrm>
            <a:off x="6794694" y="3010485"/>
            <a:ext cx="2729133" cy="24759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Равнобедренный треугольник 6"/>
          <p:cNvSpPr/>
          <p:nvPr/>
        </p:nvSpPr>
        <p:spPr>
          <a:xfrm>
            <a:off x="7981069" y="3282796"/>
            <a:ext cx="418447" cy="892629"/>
          </a:xfrm>
          <a:prstGeom prst="triangle">
            <a:avLst>
              <a:gd name="adj" fmla="val 51026"/>
            </a:avLst>
          </a:prstGeom>
          <a:solidFill>
            <a:srgbClr val="FF0000">
              <a:alpha val="51000"/>
            </a:srgbClr>
          </a:solidFill>
          <a:ln>
            <a:solidFill>
              <a:srgbClr val="C00000">
                <a:alpha val="57000"/>
              </a:srgbClr>
            </a:solidFill>
          </a:ln>
          <a:scene3d>
            <a:camera prst="orthographicFront"/>
            <a:lightRig rig="threePt" dir="t"/>
          </a:scene3d>
          <a:sp3d extrusionH="76200"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54105" y="559581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altLang="ru-RU" sz="2400" b="1" dirty="0" smtClean="0">
                <a:latin typeface="Comic Sans MS" panose="030F0702030302020204" pitchFamily="66" charset="0"/>
              </a:rPr>
              <a:t>С русскими и английскими буквами.</a:t>
            </a:r>
          </a:p>
          <a:p>
            <a:pPr algn="ctr">
              <a:buFontTx/>
              <a:buNone/>
            </a:pPr>
            <a:r>
              <a:rPr lang="ru-RU" altLang="ru-RU" sz="2400" b="1" dirty="0" smtClean="0">
                <a:latin typeface="Comic Sans MS" panose="030F0702030302020204" pitchFamily="66" charset="0"/>
              </a:rPr>
              <a:t>Окраска стрелок разная</a:t>
            </a:r>
            <a:endParaRPr lang="ru-RU" altLang="ru-RU" sz="2400" b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692833"/>
          </a:xfrm>
        </p:spPr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учебник с. 74 – 77, ответьте на вопросы.</a:t>
            </a:r>
          </a:p>
          <a:p>
            <a:endParaRPr lang="ru-RU" dirty="0"/>
          </a:p>
        </p:txBody>
      </p:sp>
      <p:pic>
        <p:nvPicPr>
          <p:cNvPr id="4" name="Рисунок 3" descr="http://2.bp.blogspot.com/-2mV5tBOekuQ/Tj_BBg-UbEI/AAAAAAAAATg/EG-bzn_4LxE/s800/DSC_104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212"/>
          <a:stretch/>
        </p:blipFill>
        <p:spPr bwMode="auto">
          <a:xfrm>
            <a:off x="2220920" y="2996953"/>
            <a:ext cx="6782403" cy="2545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19738" y="2133600"/>
            <a:ext cx="4608512" cy="44259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У отдельно стоящих деревьев ветви с южной стороны обычно длиннее и гуще, чем с северной.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854326" y="981075"/>
            <a:ext cx="2017713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063751" y="642938"/>
            <a:ext cx="701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FF0000"/>
                </a:solidFill>
                <a:latin typeface="Comic Sans MS" panose="030F0702030302020204" pitchFamily="66" charset="0"/>
              </a:rPr>
              <a:t>Ю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943476" y="620713"/>
            <a:ext cx="466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333399"/>
                </a:solidFill>
                <a:latin typeface="Comic Sans MS" panose="030F0702030302020204" pitchFamily="66" charset="0"/>
              </a:rPr>
              <a:t>С</a:t>
            </a:r>
          </a:p>
        </p:txBody>
      </p:sp>
      <p:pic>
        <p:nvPicPr>
          <p:cNvPr id="4107" name="Picture 11" descr="http://i69.fastpic.ru/big/2015/0723/3e/0362ae0f22a7cab234ba62eaaaac353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421" b="14819"/>
          <a:stretch/>
        </p:blipFill>
        <p:spPr bwMode="auto">
          <a:xfrm>
            <a:off x="2155099" y="1582176"/>
            <a:ext cx="3027879" cy="453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514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19738" y="2133600"/>
            <a:ext cx="4608512" cy="44259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С</a:t>
            </a:r>
            <a:r>
              <a:rPr lang="ru-RU" altLang="ru-RU" dirty="0" smtClean="0">
                <a:latin typeface="Comic Sans MS" panose="030F0702030302020204" pitchFamily="66" charset="0"/>
              </a:rPr>
              <a:t> </a:t>
            </a:r>
            <a:r>
              <a:rPr lang="ru-RU" altLang="ru-RU" dirty="0">
                <a:latin typeface="Comic Sans MS" panose="030F0702030302020204" pitchFamily="66" charset="0"/>
              </a:rPr>
              <a:t>южной стороны </a:t>
            </a:r>
            <a:r>
              <a:rPr lang="ru-RU" altLang="ru-RU" dirty="0" smtClean="0">
                <a:latin typeface="Comic Sans MS" panose="030F0702030302020204" pitchFamily="66" charset="0"/>
              </a:rPr>
              <a:t>ягод больше, </a:t>
            </a:r>
            <a:r>
              <a:rPr lang="ru-RU" altLang="ru-RU" dirty="0">
                <a:latin typeface="Comic Sans MS" panose="030F0702030302020204" pitchFamily="66" charset="0"/>
              </a:rPr>
              <a:t>чем с северной</a:t>
            </a:r>
            <a:r>
              <a:rPr lang="ru-RU" altLang="ru-RU" dirty="0" smtClean="0">
                <a:latin typeface="Comic Sans MS" panose="030F0702030302020204" pitchFamily="66" charset="0"/>
              </a:rPr>
              <a:t>.</a:t>
            </a:r>
          </a:p>
          <a:p>
            <a:pPr algn="ctr">
              <a:buFontTx/>
              <a:buNone/>
            </a:pPr>
            <a:r>
              <a:rPr lang="ru-RU" altLang="ru-RU" dirty="0" smtClean="0">
                <a:latin typeface="Comic Sans MS" panose="030F0702030302020204" pitchFamily="66" charset="0"/>
              </a:rPr>
              <a:t>И они раньше созревают.</a:t>
            </a:r>
            <a:endParaRPr lang="ru-RU" altLang="ru-RU" dirty="0">
              <a:latin typeface="Comic Sans MS" panose="030F0702030302020204" pitchFamily="66" charset="0"/>
            </a:endParaRP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854326" y="981075"/>
            <a:ext cx="2017713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063751" y="642938"/>
            <a:ext cx="701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FF0000"/>
                </a:solidFill>
                <a:latin typeface="Comic Sans MS" panose="030F0702030302020204" pitchFamily="66" charset="0"/>
              </a:rPr>
              <a:t>Ю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943476" y="620713"/>
            <a:ext cx="466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333399"/>
                </a:solidFill>
                <a:latin typeface="Comic Sans MS" panose="030F0702030302020204" pitchFamily="66" charset="0"/>
              </a:rPr>
              <a:t>С</a:t>
            </a:r>
          </a:p>
        </p:txBody>
      </p:sp>
      <p:pic>
        <p:nvPicPr>
          <p:cNvPr id="8" name="Рисунок 7" descr="http://2.bp.blogspot.com/-2mV5tBOekuQ/Tj_BBg-UbEI/AAAAAAAAATg/EG-bzn_4LxE/s800/DSC_104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716"/>
          <a:stretch/>
        </p:blipFill>
        <p:spPr bwMode="auto">
          <a:xfrm>
            <a:off x="2567609" y="1763714"/>
            <a:ext cx="2788379" cy="3517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2592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 descr="https://im3-tub-ru.yandex.net/i?id=9d1ea3207d3bbca819e3b8983d893c9a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8878" y="2673100"/>
            <a:ext cx="2951039" cy="208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1.bp.blogspot.com/-zTPRTPUgEyw/Ubgs-eCBDeI/AAAAAAAAIy8/fogyo5vXk_w/s1600/DSC_68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86" t="3566" r="10355" b="8590"/>
          <a:stretch/>
        </p:blipFill>
        <p:spPr bwMode="auto">
          <a:xfrm>
            <a:off x="6544547" y="2636985"/>
            <a:ext cx="2686452" cy="197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4835525"/>
            <a:ext cx="8229600" cy="14732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Мхов и лишайников больше на северной стороне камней и деревьев, потому что там прохладнее и влажнее.</a:t>
            </a: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096000" y="28527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>
            <a:off x="4583114" y="3068638"/>
            <a:ext cx="1512887" cy="6477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H="1">
            <a:off x="8183564" y="3068638"/>
            <a:ext cx="1512887" cy="6477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6024564" y="2276475"/>
            <a:ext cx="466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333399"/>
                </a:solidFill>
                <a:latin typeface="Comic Sans MS" panose="030F0702030302020204" pitchFamily="66" charset="0"/>
              </a:rPr>
              <a:t>С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9480551" y="2276475"/>
            <a:ext cx="466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333399"/>
                </a:solidFill>
                <a:latin typeface="Comic Sans MS" panose="030F0702030302020204" pitchFamily="66" charset="0"/>
              </a:rPr>
              <a:t>С</a:t>
            </a:r>
          </a:p>
        </p:txBody>
      </p:sp>
      <p:pic>
        <p:nvPicPr>
          <p:cNvPr id="5132" name="Picture 12" descr="https://im0-tub-ru.yandex.net/i?id=a59d765f2f65b011dee5c478df6f00ed&amp;n=33&amp;h=215&amp;w=28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1625" y="393700"/>
            <a:ext cx="27336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661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5" name="Picture 11" descr="https://im0-tub-ru.yandex.net/i?id=0b47a20748409cd4138163d0562d4260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567607" y="1700809"/>
            <a:ext cx="393643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4" y="5157789"/>
            <a:ext cx="8218487" cy="10810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Снег весной быстрее тает на склонах, обращённых к югу.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424114" y="2781300"/>
            <a:ext cx="1584325" cy="50323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992314" y="1989138"/>
            <a:ext cx="701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FF0000"/>
                </a:solidFill>
                <a:latin typeface="Comic Sans MS" panose="030F0702030302020204" pitchFamily="66" charset="0"/>
              </a:rPr>
              <a:t>Ю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600826" y="2133600"/>
            <a:ext cx="701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FF0000"/>
                </a:solidFill>
                <a:latin typeface="Comic Sans MS" panose="030F0702030302020204" pitchFamily="66" charset="0"/>
              </a:rPr>
              <a:t>Ю</a:t>
            </a:r>
          </a:p>
        </p:txBody>
      </p:sp>
      <p:pic>
        <p:nvPicPr>
          <p:cNvPr id="12" name="Рисунок 11" descr="http://2.bp.blogspot.com/-2mV5tBOekuQ/Tj_BBg-UbEI/AAAAAAAAATg/EG-bzn_4LxE/s800/DSC_104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575" t="-1" r="20908" b="4973"/>
          <a:stretch/>
        </p:blipFill>
        <p:spPr bwMode="auto">
          <a:xfrm>
            <a:off x="7302500" y="1700808"/>
            <a:ext cx="2537916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7032625" y="2924175"/>
            <a:ext cx="1079500" cy="6477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7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176</Words>
  <Application>Microsoft Office PowerPoint</Application>
  <PresentationFormat>Произвольный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18_Оформление по умолчанию</vt:lpstr>
      <vt:lpstr>Посмотри вокруг.Ориентирование на местности</vt:lpstr>
      <vt:lpstr>Цель:</vt:lpstr>
      <vt:lpstr>Изучение нового материала</vt:lpstr>
      <vt:lpstr>Задание №1. </vt:lpstr>
      <vt:lpstr>Задание №2.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Задание для контроля 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Ориентирование на местности</dc:title>
  <dc:creator>Ольга Фоминцева</dc:creator>
  <cp:lastModifiedBy>света</cp:lastModifiedBy>
  <cp:revision>15</cp:revision>
  <dcterms:created xsi:type="dcterms:W3CDTF">2017-03-08T20:02:05Z</dcterms:created>
  <dcterms:modified xsi:type="dcterms:W3CDTF">2022-04-05T10:50:33Z</dcterms:modified>
</cp:coreProperties>
</file>