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2" r:id="rId3"/>
    <p:sldId id="293" r:id="rId4"/>
    <p:sldId id="294" r:id="rId5"/>
    <p:sldId id="295" r:id="rId6"/>
    <p:sldId id="265" r:id="rId7"/>
    <p:sldId id="29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4805" y="1087787"/>
            <a:ext cx="11177195" cy="358871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М. А. Булатов, В. И. </a:t>
            </a:r>
            <a:r>
              <a:rPr lang="ru-RU" sz="3200" b="1" dirty="0" err="1" smtClean="0"/>
              <a:t>Порудоминский</a:t>
            </a:r>
            <a:r>
              <a:rPr lang="ru-RU" sz="3200" b="1" dirty="0" smtClean="0"/>
              <a:t>. «Собирал человек слова… Повесть о В. И. Дале» (фрагмент). М. Л. Яковлев. «Сергий Радонежский </a:t>
            </a:r>
            <a:r>
              <a:rPr lang="ru-RU" sz="3200" b="1" dirty="0" err="1" smtClean="0"/>
              <a:t>приходфит</a:t>
            </a:r>
            <a:r>
              <a:rPr lang="ru-RU" sz="3200" b="1" dirty="0" smtClean="0"/>
              <a:t> на помощь» (фрагмент). Народные праздники, связанные с временами года.</a:t>
            </a:r>
            <a:br>
              <a:rPr lang="ru-RU" sz="3200" b="1" dirty="0" smtClean="0"/>
            </a:br>
            <a:r>
              <a:rPr lang="ru-RU" sz="3200" b="1" i="1" dirty="0" smtClean="0"/>
              <a:t>Хорош праздник после трудов праведных. </a:t>
            </a:r>
            <a:r>
              <a:rPr lang="ru-RU" sz="3200" b="1" dirty="0" smtClean="0"/>
              <a:t>Песни-веснянки.</a:t>
            </a:r>
            <a:r>
              <a:rPr lang="ru-RU" sz="3200" b="1" i="1" dirty="0" smtClean="0"/>
              <a:t> </a:t>
            </a:r>
            <a:r>
              <a:rPr lang="ru-RU" sz="3200" b="1" dirty="0" smtClean="0"/>
              <a:t>Л. Ф. Воронкова. «Девочка из города» (глава «Праздник весны</a:t>
            </a:r>
            <a:r>
              <a:rPr lang="ru-RU" sz="3200" b="1" dirty="0" smtClean="0"/>
              <a:t>»).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5920" y="4794796"/>
            <a:ext cx="9448800" cy="685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 на родном русском языке  2 класс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06962" y="6304643"/>
            <a:ext cx="458006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Учитель: Киселева С.А.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194561"/>
            <a:ext cx="10820400" cy="1162594"/>
          </a:xfrm>
        </p:spPr>
        <p:txBody>
          <a:bodyPr/>
          <a:lstStyle/>
          <a:p>
            <a:r>
              <a:rPr lang="ru-RU" dirty="0" smtClean="0"/>
              <a:t>знакомство с личностью В.И.Даля, его «Толковым словарём живого великорусского языка», изучить необычность словаря В.И.Даля, с народными праздниками, связанными с временами года.</a:t>
            </a:r>
          </a:p>
          <a:p>
            <a:endParaRPr lang="ru-RU" dirty="0"/>
          </a:p>
        </p:txBody>
      </p:sp>
      <p:pic>
        <p:nvPicPr>
          <p:cNvPr id="4" name="Picture 2" descr="https://faunistics.com/wp-content/uploads/2020/12/1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2399" y="3321205"/>
            <a:ext cx="3620813" cy="3125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120" y="3866606"/>
            <a:ext cx="2061518" cy="2811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фрагменты на с.103- 114. </a:t>
            </a:r>
          </a:p>
          <a:p>
            <a:endParaRPr lang="ru-RU" dirty="0"/>
          </a:p>
        </p:txBody>
      </p:sp>
      <p:pic>
        <p:nvPicPr>
          <p:cNvPr id="2050" name="Picture 2" descr="Надо зацеплять всякое знание, какое встретится на пути; никак нельзя сказать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5669" y="2783275"/>
            <a:ext cx="4962706" cy="3722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фрагменты на с.114- 124. </a:t>
            </a:r>
          </a:p>
          <a:p>
            <a:endParaRPr lang="ru-RU" dirty="0"/>
          </a:p>
        </p:txBody>
      </p:sp>
      <p:pic>
        <p:nvPicPr>
          <p:cNvPr id="6" name="Picture 2" descr="https://images.wbstatic.net/big/new/2070000/207556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7269" y="1784578"/>
            <a:ext cx="3457813" cy="46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Установите </a:t>
            </a:r>
            <a:r>
              <a:rPr lang="ru-RU" dirty="0" smtClean="0"/>
              <a:t>соответствие фразеологизмов и их значений упр.4 с.106, соберите пословицы упр. 5 с.113</a:t>
            </a:r>
          </a:p>
          <a:p>
            <a:endParaRPr lang="ru-RU" dirty="0"/>
          </a:p>
        </p:txBody>
      </p:sp>
      <p:pic>
        <p:nvPicPr>
          <p:cNvPr id="5" name="Picture 2" descr="https://pro.culture.ru/uploads/585ec0230f1f88ce17b9f153b92c5c97_w720_h54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4411" y="2684823"/>
            <a:ext cx="5438052" cy="388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703" y="207325"/>
            <a:ext cx="8610600" cy="129302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здание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6855" y="1269650"/>
            <a:ext cx="10392103" cy="1357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6825" y="3763871"/>
            <a:ext cx="3801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Продолжите предложение упр. 7 с.124</a:t>
            </a:r>
            <a:r>
              <a:rPr lang="ru-RU" sz="3200" b="1" dirty="0" smtClean="0"/>
              <a:t>.</a:t>
            </a:r>
            <a:endParaRPr lang="ru-RU" sz="3200" b="1" dirty="0" smtClean="0"/>
          </a:p>
        </p:txBody>
      </p:sp>
      <p:pic>
        <p:nvPicPr>
          <p:cNvPr id="5" name="Picture 2" descr="https://ds02.infourok.ru/uploads/ex/1086/00079e1d-bc0a78ce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530" y="1948617"/>
            <a:ext cx="6495393" cy="487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271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3794" name="Picture 2" descr=" Спасибо за внимание ! Желаем успехов в познании родного языка. * "/>
          <p:cNvPicPr>
            <a:picLocks noChangeAspect="1" noChangeArrowheads="1"/>
          </p:cNvPicPr>
          <p:nvPr/>
        </p:nvPicPr>
        <p:blipFill>
          <a:blip r:embed="rId2"/>
          <a:srcRect l="4958" t="10808" r="47210" b="7531"/>
          <a:stretch>
            <a:fillRect/>
          </a:stretch>
        </p:blipFill>
        <p:spPr bwMode="auto">
          <a:xfrm>
            <a:off x="2364378" y="2050868"/>
            <a:ext cx="3540034" cy="4532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1327</TotalTime>
  <Words>144</Words>
  <Application>Microsoft Office PowerPoint</Application>
  <PresentationFormat>Произвольный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След самолета</vt:lpstr>
      <vt:lpstr>М. А. Булатов, В. И. Порудоминский. «Собирал человек слова… Повесть о В. И. Дале» (фрагмент). М. Л. Яковлев. «Сергий Радонежский приходфит на помощь» (фрагмент). Народные праздники, связанные с временами года. Хорош праздник после трудов праведных. Песни-веснянки. Л. Ф. Воронкова. «Девочка из города» (глава «Праздник весны»).</vt:lpstr>
      <vt:lpstr>Цель:</vt:lpstr>
      <vt:lpstr>Задание №1 </vt:lpstr>
      <vt:lpstr>Задание №2 </vt:lpstr>
      <vt:lpstr>Задание для контроля </vt:lpstr>
      <vt:lpstr>Домашнее здание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фантазирую и мечтаю/урок2</dc:title>
  <dc:creator>Наталья Купцова</dc:creator>
  <cp:lastModifiedBy>света</cp:lastModifiedBy>
  <cp:revision>81</cp:revision>
  <dcterms:created xsi:type="dcterms:W3CDTF">2021-08-25T11:40:53Z</dcterms:created>
  <dcterms:modified xsi:type="dcterms:W3CDTF">2022-04-04T09:48:17Z</dcterms:modified>
</cp:coreProperties>
</file>