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29831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0929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8349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9705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74750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4483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0824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8868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3154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7242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3478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9306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2-__tjO1O1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Русский язык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dirty="0" smtClean="0"/>
              <a:t>Словарный диктант. Проверка знаний. С.67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Учитель: Киселева С.А.</a:t>
            </a: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2057400"/>
            <a:ext cx="8280919" cy="14436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/>
              <a:t>проверка умений, знаний о словарных словах, по теме.</a:t>
            </a:r>
            <a:endParaRPr lang="ru-RU" sz="4800" b="1" dirty="0"/>
          </a:p>
        </p:txBody>
      </p:sp>
      <p:pic>
        <p:nvPicPr>
          <p:cNvPr id="7170" name="Picture 2" descr="https://fs3.fotoload.ru/f/0518/1525856987/b74c2c2e1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573016"/>
            <a:ext cx="3816424" cy="25895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Задание № 1 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4800" b="1" dirty="0" smtClean="0"/>
              <a:t>Запишите </a:t>
            </a:r>
            <a:r>
              <a:rPr lang="ru-RU" sz="4800" b="1" dirty="0" smtClean="0"/>
              <a:t>на двойном листике контрольный словарный диктант ( в правом верхнем углу запишите фамилию и класс, не забудьте о красной строке, название диктанта пишется посередине строки), перейдя по ссылке </a:t>
            </a:r>
            <a:r>
              <a:rPr lang="ru-RU" sz="4800" b="1" u="sng" dirty="0" smtClean="0">
                <a:hlinkClick r:id="rId2"/>
              </a:rPr>
              <a:t>https://www.youtube.com/watch?v=2-__tjO1O1s</a:t>
            </a:r>
            <a:endParaRPr lang="ru-RU" sz="4800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Задание №2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51" y="2057400"/>
            <a:ext cx="7404653" cy="867544"/>
          </a:xfrm>
        </p:spPr>
        <p:txBody>
          <a:bodyPr/>
          <a:lstStyle/>
          <a:p>
            <a:r>
              <a:rPr lang="ru-RU" sz="4000" b="1" dirty="0" smtClean="0"/>
              <a:t>Выполните </a:t>
            </a:r>
            <a:r>
              <a:rPr lang="ru-RU" sz="4000" b="1" dirty="0" smtClean="0"/>
              <a:t>упр. 3 с. 67</a:t>
            </a:r>
          </a:p>
          <a:p>
            <a:endParaRPr lang="ru-RU" dirty="0"/>
          </a:p>
        </p:txBody>
      </p:sp>
      <p:sp>
        <p:nvSpPr>
          <p:cNvPr id="5122" name="AutoShape 2" descr="https://nedaedanesh.ir/wp-content/uploads/2018/10/%D8%AF%D9%88%D9%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https://nedaedanesh.ir/wp-content/uploads/2018/10/%D8%AF%D9%88%D9%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6" name="Picture 6" descr="https://1.bp.blogspot.com/-W6sRtH4U7J8/X-a2T58kOwI/AAAAAAAAC7U/e3fHG6EDM60Ju2hkqQcVSLv-g93aBl_CACLcBGAsYHQ/w1200-h630-p-k-no-nu/q2sm-7AD-c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068960"/>
            <a:ext cx="4023304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Задание №3 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51" y="2057400"/>
            <a:ext cx="7404653" cy="795536"/>
          </a:xfrm>
        </p:spPr>
        <p:txBody>
          <a:bodyPr/>
          <a:lstStyle/>
          <a:p>
            <a:r>
              <a:rPr lang="ru-RU" sz="4000" dirty="0" smtClean="0"/>
              <a:t>Выполните </a:t>
            </a:r>
            <a:r>
              <a:rPr lang="ru-RU" sz="4000" dirty="0" smtClean="0"/>
              <a:t>упр. 4 с. 67</a:t>
            </a:r>
          </a:p>
          <a:p>
            <a:endParaRPr lang="ru-RU" dirty="0"/>
          </a:p>
        </p:txBody>
      </p:sp>
      <p:pic>
        <p:nvPicPr>
          <p:cNvPr id="4098" name="Picture 2" descr="https://mk.mrgcdn.ru/52b21d7c622208761a7f76b266cda4e6_w720_h54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996952"/>
            <a:ext cx="4311022" cy="32332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 </a:t>
            </a:r>
            <a:r>
              <a:rPr lang="ru-RU" sz="4000" b="1" dirty="0" smtClean="0"/>
              <a:t>-О каких частях речи мы сегодня говорили?</a:t>
            </a:r>
          </a:p>
          <a:p>
            <a:r>
              <a:rPr lang="ru-RU" sz="4000" b="1" dirty="0" smtClean="0"/>
              <a:t>- Что вы о нем знаете?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Домашнее </a:t>
            </a:r>
            <a:r>
              <a:rPr lang="ru-RU" sz="6000" b="1" dirty="0" smtClean="0"/>
              <a:t>задание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/>
              <a:t>Повторить </a:t>
            </a:r>
            <a:r>
              <a:rPr lang="ru-RU" sz="4000" b="1" dirty="0" smtClean="0"/>
              <a:t>ранее выученные правила.</a:t>
            </a:r>
          </a:p>
          <a:p>
            <a:endParaRPr lang="ru-RU" dirty="0"/>
          </a:p>
        </p:txBody>
      </p:sp>
      <p:pic>
        <p:nvPicPr>
          <p:cNvPr id="2050" name="Picture 2" descr="https://placepic.ru/wp-content/uploads/2021/08/11-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3140968"/>
            <a:ext cx="4416490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891214" cy="1356360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Спасибо за внимание!</a:t>
            </a:r>
            <a:endParaRPr lang="ru-RU" sz="6000" b="1" dirty="0"/>
          </a:p>
        </p:txBody>
      </p:sp>
      <p:pic>
        <p:nvPicPr>
          <p:cNvPr id="1026" name="Picture 2" descr="https://avatars.mds.yandex.net/i?id=10e97975e66b8eac9a24db3fffe20522-5889273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3500" y="1669948"/>
            <a:ext cx="5242180" cy="42793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at_the_circus_1</Template>
  <TotalTime>7</TotalTime>
  <Words>94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Базис</vt:lpstr>
      <vt:lpstr>Русский язык 2 класс Тема: Словарный диктант. Проверка знаний. С.67</vt:lpstr>
      <vt:lpstr>Цель:</vt:lpstr>
      <vt:lpstr>Задание № 1 </vt:lpstr>
      <vt:lpstr>Задание №2</vt:lpstr>
      <vt:lpstr>Задание №3 </vt:lpstr>
      <vt:lpstr>Задание для контроля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 класс Тема: Словарный диктант. Проверка знаний. С.67</dc:title>
  <dc:creator>света</dc:creator>
  <cp:lastModifiedBy>света</cp:lastModifiedBy>
  <cp:revision>2</cp:revision>
  <dcterms:created xsi:type="dcterms:W3CDTF">2022-04-04T13:54:13Z</dcterms:created>
  <dcterms:modified xsi:type="dcterms:W3CDTF">2022-04-04T14:11:43Z</dcterms:modified>
</cp:coreProperties>
</file>