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_BTF9-bOn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789182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Что такое глагол? С.68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7406640" cy="175260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</a:p>
          <a:p>
            <a:endParaRPr lang="ru-RU" dirty="0"/>
          </a:p>
        </p:txBody>
      </p:sp>
      <p:pic>
        <p:nvPicPr>
          <p:cNvPr id="20484" name="Picture 4" descr="https://ds02.infourok.ru/uploads/ex/002c/00043263-cdd17e8d/1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14654"/>
            <a:ext cx="3347864" cy="2510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знакомство </a:t>
            </a:r>
            <a:r>
              <a:rPr lang="ru-RU" dirty="0" smtClean="0"/>
              <a:t>с частью речи – глаголом, его отличительными признаками.</a:t>
            </a:r>
          </a:p>
          <a:p>
            <a:endParaRPr lang="ru-RU" dirty="0"/>
          </a:p>
        </p:txBody>
      </p:sp>
      <p:pic>
        <p:nvPicPr>
          <p:cNvPr id="5" name="Picture 2" descr="https://myslide.ru/documents_2/76f30707a2a60a659a2d468170ad60f5/img8.jpg"/>
          <p:cNvPicPr>
            <a:picLocks noChangeAspect="1" noChangeArrowheads="1"/>
          </p:cNvPicPr>
          <p:nvPr/>
        </p:nvPicPr>
        <p:blipFill>
          <a:blip r:embed="rId2" cstate="print"/>
          <a:srcRect t="29211" r="61051"/>
          <a:stretch>
            <a:fillRect/>
          </a:stretch>
        </p:blipFill>
        <p:spPr bwMode="auto">
          <a:xfrm>
            <a:off x="5148064" y="2492896"/>
            <a:ext cx="2952328" cy="4024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Русский язык 2 класс. Глагол. </a:t>
            </a:r>
            <a:r>
              <a:rPr lang="ru-RU" dirty="0" err="1" smtClean="0"/>
              <a:t>Видеоуроки</a:t>
            </a:r>
            <a:r>
              <a:rPr lang="ru-RU" dirty="0" smtClean="0"/>
              <a:t>, 2 класс, перейдя по ссылке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https://www.youtube.com/watch?v=8_BTF9-bOnY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118, с. 69.</a:t>
            </a:r>
          </a:p>
          <a:p>
            <a:endParaRPr lang="ru-RU" dirty="0"/>
          </a:p>
        </p:txBody>
      </p:sp>
      <p:pic>
        <p:nvPicPr>
          <p:cNvPr id="5122" name="Picture 2" descr="https://avatars.mds.yandex.net/i?id=63fdf5d31768058c8ff649462f24bddf-523615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922133" cy="4438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Выполните  упр. 119, с. 69.</a:t>
            </a:r>
          </a:p>
          <a:p>
            <a:endParaRPr lang="ru-RU" dirty="0"/>
          </a:p>
        </p:txBody>
      </p:sp>
      <p:pic>
        <p:nvPicPr>
          <p:cNvPr id="5" name="Picture 2" descr="https://fs.znanio.ru/d5af0e/c0/c8/26682d4a484df5c1e1db467e534834c539.jpg"/>
          <p:cNvPicPr>
            <a:picLocks noChangeAspect="1" noChangeArrowheads="1"/>
          </p:cNvPicPr>
          <p:nvPr/>
        </p:nvPicPr>
        <p:blipFill>
          <a:blip r:embed="rId2" cstate="print"/>
          <a:srcRect r="60095"/>
          <a:stretch>
            <a:fillRect/>
          </a:stretch>
        </p:blipFill>
        <p:spPr bwMode="auto">
          <a:xfrm>
            <a:off x="2555776" y="2636912"/>
            <a:ext cx="2016224" cy="3796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1 предложение о том, чем вы сегодня занимались на уроке, используя 3 глагола.</a:t>
            </a:r>
          </a:p>
          <a:p>
            <a:endParaRPr lang="ru-RU" dirty="0"/>
          </a:p>
        </p:txBody>
      </p:sp>
      <p:pic>
        <p:nvPicPr>
          <p:cNvPr id="4" name="Picture 2" descr="https://ds04.infourok.ru/uploads/ex/1035/0004426c-0986bfef/hello_html_m78377b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140968"/>
            <a:ext cx="441649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</a:t>
            </a:r>
            <a:r>
              <a:rPr lang="ru-RU" dirty="0" smtClean="0"/>
              <a:t>правило с. 68.</a:t>
            </a:r>
          </a:p>
          <a:p>
            <a:endParaRPr lang="ru-RU" dirty="0"/>
          </a:p>
        </p:txBody>
      </p:sp>
      <p:pic>
        <p:nvPicPr>
          <p:cNvPr id="2050" name="Picture 2" descr="https://www.klass39.ru/wp-content/uploads/2015/04/klass39_11.jpg"/>
          <p:cNvPicPr>
            <a:picLocks noChangeAspect="1" noChangeArrowheads="1"/>
          </p:cNvPicPr>
          <p:nvPr/>
        </p:nvPicPr>
        <p:blipFill>
          <a:blip r:embed="rId2" cstate="print"/>
          <a:srcRect t="58275" r="81136"/>
          <a:stretch>
            <a:fillRect/>
          </a:stretch>
        </p:blipFill>
        <p:spPr bwMode="auto">
          <a:xfrm>
            <a:off x="3635896" y="2420888"/>
            <a:ext cx="2592288" cy="4176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www.klass39.ru/wp-content/uploads/2015/04/klass39_11.jpg"/>
          <p:cNvPicPr>
            <a:picLocks noChangeAspect="1" noChangeArrowheads="1"/>
          </p:cNvPicPr>
          <p:nvPr/>
        </p:nvPicPr>
        <p:blipFill>
          <a:blip r:embed="rId2" cstate="print"/>
          <a:srcRect l="46619" t="57088" r="30701"/>
          <a:stretch>
            <a:fillRect/>
          </a:stretch>
        </p:blipFill>
        <p:spPr bwMode="auto">
          <a:xfrm>
            <a:off x="3059832" y="1524283"/>
            <a:ext cx="3456384" cy="4763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</TotalTime>
  <Words>95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Русский язык 2 класс Тема: Что такое глагол? С.68</vt:lpstr>
      <vt:lpstr>Цель:</vt:lpstr>
      <vt:lpstr>Задание № 1  Изучение нового материала</vt:lpstr>
      <vt:lpstr>Задание №2 </vt:lpstr>
      <vt:lpstr>Задание №3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Что такое глагол? С.68</dc:title>
  <dc:creator>света</dc:creator>
  <cp:lastModifiedBy>света</cp:lastModifiedBy>
  <cp:revision>2</cp:revision>
  <dcterms:created xsi:type="dcterms:W3CDTF">2022-04-05T15:07:46Z</dcterms:created>
  <dcterms:modified xsi:type="dcterms:W3CDTF">2022-04-05T15:19:15Z</dcterms:modified>
</cp:coreProperties>
</file>