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b="1" dirty="0" smtClean="0"/>
              <a:t>Проект №3 «Создание газеты:  9 мая — День Победы»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Цель: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знакомство с произведениями о Великой Отечественной войне.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№1.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Выразительно </a:t>
            </a:r>
            <a:r>
              <a:rPr lang="ru-RU" sz="4000" b="1" dirty="0" smtClean="0"/>
              <a:t>прочитайте стихотворение С. Васильева и ответьте на вопрос с. 122.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№ </a:t>
            </a:r>
            <a:r>
              <a:rPr lang="ru-RU" sz="6000" b="1" dirty="0" smtClean="0"/>
              <a:t>2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Выразительно </a:t>
            </a:r>
            <a:r>
              <a:rPr lang="ru-RU" sz="4000" b="1" dirty="0" smtClean="0"/>
              <a:t>прочитайте стихотворения с. 124 - 125.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для </a:t>
            </a:r>
            <a:r>
              <a:rPr lang="ru-RU" sz="6000" b="1" dirty="0" smtClean="0"/>
              <a:t>контроля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Ответьте </a:t>
            </a:r>
            <a:r>
              <a:rPr lang="ru-RU" sz="4000" b="1" dirty="0" smtClean="0"/>
              <a:t>на вопросы на с. 126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374441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Выполните </a:t>
            </a:r>
            <a:r>
              <a:rPr lang="ru-RU" b="1" dirty="0" smtClean="0"/>
              <a:t>мини проект по плану на 1 из тем с. 123.</a:t>
            </a:r>
          </a:p>
          <a:p>
            <a:r>
              <a:rPr lang="ru-RU" b="1" dirty="0" smtClean="0"/>
              <a:t>Этапы проекта:</a:t>
            </a:r>
            <a:endParaRPr lang="ru-RU" dirty="0" smtClean="0"/>
          </a:p>
          <a:p>
            <a:pPr lvl="0"/>
            <a:r>
              <a:rPr lang="de-DE" dirty="0" err="1" smtClean="0"/>
              <a:t>Подготовка</a:t>
            </a:r>
            <a:r>
              <a:rPr lang="de-DE" dirty="0" smtClean="0"/>
              <a:t> (</a:t>
            </a:r>
            <a:r>
              <a:rPr lang="de-DE" dirty="0" err="1" smtClean="0"/>
              <a:t>тема</a:t>
            </a:r>
            <a:r>
              <a:rPr lang="de-DE" dirty="0" smtClean="0"/>
              <a:t>, </a:t>
            </a:r>
            <a:r>
              <a:rPr lang="de-DE" dirty="0" err="1" smtClean="0"/>
              <a:t>цель</a:t>
            </a:r>
            <a:r>
              <a:rPr lang="de-DE" dirty="0" smtClean="0"/>
              <a:t>, </a:t>
            </a:r>
            <a:r>
              <a:rPr lang="de-DE" dirty="0" err="1" smtClean="0"/>
              <a:t>продукт</a:t>
            </a:r>
            <a:r>
              <a:rPr lang="de-DE" dirty="0" smtClean="0"/>
              <a:t>).</a:t>
            </a:r>
            <a:endParaRPr lang="ru-RU" dirty="0" smtClean="0"/>
          </a:p>
          <a:p>
            <a:pPr lvl="0"/>
            <a:r>
              <a:rPr lang="de-DE" dirty="0" err="1" smtClean="0"/>
              <a:t>Планирование</a:t>
            </a:r>
            <a:r>
              <a:rPr lang="de-DE" dirty="0" smtClean="0"/>
              <a:t>.</a:t>
            </a:r>
            <a:endParaRPr lang="ru-RU" dirty="0" smtClean="0"/>
          </a:p>
          <a:p>
            <a:pPr lvl="0"/>
            <a:r>
              <a:rPr lang="de-DE" dirty="0" err="1" smtClean="0"/>
              <a:t>Исследование</a:t>
            </a:r>
            <a:r>
              <a:rPr lang="de-DE" dirty="0" smtClean="0"/>
              <a:t>.</a:t>
            </a:r>
            <a:endParaRPr lang="ru-RU" dirty="0" smtClean="0"/>
          </a:p>
          <a:p>
            <a:pPr lvl="0"/>
            <a:r>
              <a:rPr lang="de-DE" dirty="0" err="1" smtClean="0"/>
              <a:t>Выводы</a:t>
            </a:r>
            <a:r>
              <a:rPr lang="de-DE" dirty="0" smtClean="0"/>
              <a:t> (</a:t>
            </a:r>
            <a:r>
              <a:rPr lang="de-DE" dirty="0" err="1" smtClean="0"/>
              <a:t>продукт</a:t>
            </a:r>
            <a:r>
              <a:rPr lang="de-DE" dirty="0" smtClean="0"/>
              <a:t>).</a:t>
            </a:r>
            <a:endParaRPr lang="ru-RU" dirty="0" smtClean="0"/>
          </a:p>
          <a:p>
            <a:pPr lvl="0"/>
            <a:r>
              <a:rPr lang="de-DE" dirty="0" err="1" smtClean="0"/>
              <a:t>Представление</a:t>
            </a:r>
            <a:r>
              <a:rPr lang="de-DE" dirty="0" smtClean="0"/>
              <a:t> (</a:t>
            </a:r>
            <a:r>
              <a:rPr lang="de-DE" dirty="0" err="1" smtClean="0"/>
              <a:t>презентация</a:t>
            </a:r>
            <a:r>
              <a:rPr lang="de-DE" dirty="0" smtClean="0"/>
              <a:t>).</a:t>
            </a:r>
            <a:endParaRPr lang="ru-RU" dirty="0" smtClean="0"/>
          </a:p>
          <a:p>
            <a:r>
              <a:rPr lang="ru-RU" dirty="0" smtClean="0"/>
              <a:t>Напишите тему, цель и продукт вашего проекта в рабочую тетрадь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Результат проекта необходимо будет сдать мне для создания стенгазеты.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pic>
        <p:nvPicPr>
          <p:cNvPr id="1026" name="Picture 2" descr="https://avatars.mds.yandex.net/i?id=2a00000179f2891d6a4e1f1e00c0572b7cd9-424095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628800"/>
            <a:ext cx="4572000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урок 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8</Template>
  <TotalTime>0</TotalTime>
  <Words>121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урок 8</vt:lpstr>
      <vt:lpstr>Литературное чтение 2 класс Тема: Проект №3 «Создание газеты:  9 мая — День Победы» </vt:lpstr>
      <vt:lpstr>Цель:</vt:lpstr>
      <vt:lpstr>Задание №1. </vt:lpstr>
      <vt:lpstr>Задание № 2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Проект №3 «Создание газеты:  9 мая — День Победы» </dc:title>
  <dc:creator>света</dc:creator>
  <cp:lastModifiedBy>света</cp:lastModifiedBy>
  <cp:revision>1</cp:revision>
  <dcterms:created xsi:type="dcterms:W3CDTF">2022-04-04T14:59:12Z</dcterms:created>
  <dcterms:modified xsi:type="dcterms:W3CDTF">2022-04-04T15:08:29Z</dcterms:modified>
</cp:coreProperties>
</file>