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72" r:id="rId4"/>
    <p:sldId id="273" r:id="rId5"/>
    <p:sldId id="274" r:id="rId6"/>
    <p:sldId id="275" r:id="rId7"/>
    <p:sldId id="27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116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fA0iJNnmu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6965245" cy="1202485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машины помогают человеку?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Моделирование машины.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852936"/>
            <a:ext cx="6196405" cy="36038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Учитель: Киселева С.А.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4333" y="2780928"/>
            <a:ext cx="464148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49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выполнение макета автомобиля из бумаги.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3140968"/>
            <a:ext cx="3478477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Изучение нового </a:t>
            </a:r>
            <a:r>
              <a:rPr lang="ru-RU" b="1" dirty="0" smtClean="0"/>
              <a:t>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Просмотри </a:t>
            </a:r>
            <a:r>
              <a:rPr lang="ru-RU" dirty="0" smtClean="0"/>
              <a:t>новый материал: Аппликация из цветной бумаги, круги, 036 Машинка</a:t>
            </a:r>
            <a:r>
              <a:rPr lang="ru-RU" b="1" dirty="0" smtClean="0"/>
              <a:t>, перейдя по ссылке: </a:t>
            </a:r>
            <a:r>
              <a:rPr lang="ru-RU" b="1" u="sng" dirty="0" smtClean="0">
                <a:hlinkClick r:id="rId2"/>
              </a:rPr>
              <a:t>https://www.youtube.com/watch?v=WfA0iJNnmuU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1" y="2119257"/>
            <a:ext cx="2016224" cy="360381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Повторите </a:t>
            </a:r>
            <a:r>
              <a:rPr lang="ru-RU" dirty="0" smtClean="0"/>
              <a:t>правила безопасности. </a:t>
            </a:r>
          </a:p>
          <a:p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1816596"/>
            <a:ext cx="4608512" cy="42082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№2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Используя </a:t>
            </a:r>
            <a:r>
              <a:rPr lang="ru-RU" dirty="0" smtClean="0"/>
              <a:t>теоретический материал,  изготовьте изделие. </a:t>
            </a:r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2924944"/>
            <a:ext cx="5256583" cy="31441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196752"/>
            <a:ext cx="6965245" cy="17281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Задание для контроля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Продолжите предложение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3356992"/>
            <a:ext cx="6196405" cy="1728192"/>
          </a:xfrm>
        </p:spPr>
        <p:txBody>
          <a:bodyPr/>
          <a:lstStyle/>
          <a:p>
            <a:pPr lvl="0"/>
            <a:r>
              <a:rPr lang="ru-RU" dirty="0" smtClean="0"/>
              <a:t>Я </a:t>
            </a:r>
            <a:r>
              <a:rPr lang="ru-RU" dirty="0" smtClean="0"/>
              <a:t>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c31110ca6ab410a59ba4a558e7b1f324-552917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819094" cy="5859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67</TotalTime>
  <Words>81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Как машины помогают человеку? Моделирование машины.</vt:lpstr>
      <vt:lpstr>Цель:</vt:lpstr>
      <vt:lpstr>Изучение нового материала</vt:lpstr>
      <vt:lpstr>Задание №1. </vt:lpstr>
      <vt:lpstr>Задание №2.</vt:lpstr>
      <vt:lpstr>Задание для контроля Продолжите предложение: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Каринка)</dc:creator>
  <cp:lastModifiedBy>света</cp:lastModifiedBy>
  <cp:revision>9</cp:revision>
  <dcterms:created xsi:type="dcterms:W3CDTF">2018-04-19T20:36:27Z</dcterms:created>
  <dcterms:modified xsi:type="dcterms:W3CDTF">2022-04-06T16:13:16Z</dcterms:modified>
</cp:coreProperties>
</file>