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Названия компонентов и результата действия деления.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440160"/>
          </a:xfrm>
        </p:spPr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1800200"/>
          </a:xfrm>
        </p:spPr>
        <p:txBody>
          <a:bodyPr/>
          <a:lstStyle/>
          <a:p>
            <a:r>
              <a:rPr lang="ru-RU" dirty="0" smtClean="0"/>
              <a:t>создание условий для закрепления названий компонентов и результатов действия деления.</a:t>
            </a:r>
          </a:p>
          <a:p>
            <a:endParaRPr lang="ru-RU" dirty="0"/>
          </a:p>
        </p:txBody>
      </p:sp>
      <p:pic>
        <p:nvPicPr>
          <p:cNvPr id="4" name="Picture 2" descr="https://ds02.infourok.ru/uploads/ex/0c2a/000290b1-4883c91a/2/img0.jpg"/>
          <p:cNvPicPr>
            <a:picLocks noChangeAspect="1" noChangeArrowheads="1"/>
          </p:cNvPicPr>
          <p:nvPr/>
        </p:nvPicPr>
        <p:blipFill>
          <a:blip r:embed="rId2" cstate="print"/>
          <a:srcRect t="44960"/>
          <a:stretch>
            <a:fillRect/>
          </a:stretch>
        </p:blipFill>
        <p:spPr bwMode="auto">
          <a:xfrm>
            <a:off x="1259632" y="3861048"/>
            <a:ext cx="651237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Решите </a:t>
            </a:r>
            <a:r>
              <a:rPr lang="ru-RU" dirty="0" smtClean="0"/>
              <a:t>примеры №1 с. 59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https://thepresentation.ru/img/tmb/1/33674/379dcd3da8569504cb66874c955c6eb4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3721" y="3068961"/>
            <a:ext cx="4976551" cy="2799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276872"/>
            <a:ext cx="3970784" cy="392129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Сравните </a:t>
            </a:r>
            <a:r>
              <a:rPr lang="ru-RU" dirty="0" smtClean="0"/>
              <a:t>выражения №5 с.59.</a:t>
            </a:r>
          </a:p>
          <a:p>
            <a:endParaRPr lang="ru-RU" dirty="0"/>
          </a:p>
        </p:txBody>
      </p:sp>
      <p:pic>
        <p:nvPicPr>
          <p:cNvPr id="5122" name="Picture 2" descr="https://ds03.infourok.ru/uploads/ex/1341/000074e8-11c20c51/2/img11.jpg"/>
          <p:cNvPicPr>
            <a:picLocks noChangeAspect="1" noChangeArrowheads="1"/>
          </p:cNvPicPr>
          <p:nvPr/>
        </p:nvPicPr>
        <p:blipFill>
          <a:blip r:embed="rId2" cstate="print"/>
          <a:srcRect l="75485" t="29583"/>
          <a:stretch>
            <a:fillRect/>
          </a:stretch>
        </p:blipFill>
        <p:spPr bwMode="auto">
          <a:xfrm>
            <a:off x="5758902" y="1700808"/>
            <a:ext cx="2406636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44016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276872"/>
            <a:ext cx="2808312" cy="384929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Решите </a:t>
            </a:r>
            <a:r>
              <a:rPr lang="ru-RU" dirty="0" smtClean="0"/>
              <a:t>задачу №2 с. 59</a:t>
            </a:r>
          </a:p>
          <a:p>
            <a:endParaRPr lang="ru-RU" dirty="0"/>
          </a:p>
        </p:txBody>
      </p:sp>
      <p:pic>
        <p:nvPicPr>
          <p:cNvPr id="4098" name="Picture 2" descr="https://fs.znanio.ru/methodology/images/0d/47/0d471dfa8b129506747ad078c4d140faccb6797d.jpg"/>
          <p:cNvPicPr>
            <a:picLocks noChangeAspect="1" noChangeArrowheads="1"/>
          </p:cNvPicPr>
          <p:nvPr/>
        </p:nvPicPr>
        <p:blipFill>
          <a:blip r:embed="rId2" cstate="print"/>
          <a:srcRect t="17486" b="6011"/>
          <a:stretch>
            <a:fillRect/>
          </a:stretch>
        </p:blipFill>
        <p:spPr bwMode="auto">
          <a:xfrm>
            <a:off x="3995936" y="3068960"/>
            <a:ext cx="4392487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7283152" cy="1656184"/>
          </a:xfrm>
        </p:spPr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Продолжи предложение: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Решите </a:t>
            </a:r>
            <a:r>
              <a:rPr lang="ru-RU" dirty="0" smtClean="0"/>
              <a:t>примеры №6 с. 59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https://avatars.mds.yandex.net/i?id=4e7efffdbad8a9b00d7e2a9f12badfd5-4518897-images-thumbs&amp;n=13"/>
          <p:cNvPicPr>
            <a:picLocks noChangeAspect="1" noChangeArrowheads="1"/>
          </p:cNvPicPr>
          <p:nvPr/>
        </p:nvPicPr>
        <p:blipFill>
          <a:blip r:embed="rId2" cstate="print"/>
          <a:srcRect r="78754" b="59839"/>
          <a:stretch>
            <a:fillRect/>
          </a:stretch>
        </p:blipFill>
        <p:spPr bwMode="auto">
          <a:xfrm>
            <a:off x="1691680" y="3284984"/>
            <a:ext cx="1872208" cy="2652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Picture 2" descr="https://avatars.mds.yandex.net/i?id=4e7efffdbad8a9b00d7e2a9f12badfd5-4518897-images-thumbs&amp;n=13"/>
          <p:cNvPicPr>
            <a:picLocks noChangeAspect="1" noChangeArrowheads="1"/>
          </p:cNvPicPr>
          <p:nvPr/>
        </p:nvPicPr>
        <p:blipFill>
          <a:blip r:embed="rId2" cstate="print"/>
          <a:srcRect b="59839"/>
          <a:stretch>
            <a:fillRect/>
          </a:stretch>
        </p:blipFill>
        <p:spPr bwMode="auto">
          <a:xfrm>
            <a:off x="827584" y="2924944"/>
            <a:ext cx="741661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8</TotalTime>
  <Words>79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</vt:lpstr>
      <vt:lpstr>Математика 2 класс Тема: Названия компонентов и результата действия деления.</vt:lpstr>
      <vt:lpstr>Цель: </vt:lpstr>
      <vt:lpstr>Задание №1</vt:lpstr>
      <vt:lpstr>Задание №2</vt:lpstr>
      <vt:lpstr>Задание №3</vt:lpstr>
      <vt:lpstr>Задание для контроля:                           Продолжи предложение: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Названия компонентов и результата действия деления.</dc:title>
  <dc:creator>света</dc:creator>
  <cp:lastModifiedBy>света</cp:lastModifiedBy>
  <cp:revision>2</cp:revision>
  <dcterms:created xsi:type="dcterms:W3CDTF">2022-04-10T10:06:17Z</dcterms:created>
  <dcterms:modified xsi:type="dcterms:W3CDTF">2022-04-10T10:30:56Z</dcterms:modified>
</cp:coreProperties>
</file>