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3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3910013" y="1630362"/>
            <a:ext cx="5233987" cy="5227638"/>
          </a:xfrm>
          <a:custGeom>
            <a:avLst/>
            <a:gdLst/>
            <a:ahLst/>
            <a:cxnLst>
              <a:cxn ang="0">
                <a:pos x="4504" y="138"/>
              </a:cxn>
              <a:cxn ang="0">
                <a:pos x="4959" y="322"/>
              </a:cxn>
              <a:cxn ang="0">
                <a:pos x="5467" y="277"/>
              </a:cxn>
              <a:cxn ang="0">
                <a:pos x="5874" y="437"/>
              </a:cxn>
              <a:cxn ang="0">
                <a:pos x="6167" y="797"/>
              </a:cxn>
              <a:cxn ang="0">
                <a:pos x="6557" y="1005"/>
              </a:cxn>
              <a:cxn ang="0">
                <a:pos x="6982" y="1160"/>
              </a:cxn>
              <a:cxn ang="0">
                <a:pos x="7197" y="1532"/>
              </a:cxn>
              <a:cxn ang="0">
                <a:pos x="7349" y="1962"/>
              </a:cxn>
              <a:cxn ang="0">
                <a:pos x="7689" y="2267"/>
              </a:cxn>
              <a:cxn ang="0">
                <a:pos x="7954" y="2617"/>
              </a:cxn>
              <a:cxn ang="0">
                <a:pos x="7927" y="3115"/>
              </a:cxn>
              <a:cxn ang="0">
                <a:pos x="8022" y="3585"/>
              </a:cxn>
              <a:cxn ang="0">
                <a:pos x="8237" y="4037"/>
              </a:cxn>
              <a:cxn ang="0">
                <a:pos x="8107" y="4500"/>
              </a:cxn>
              <a:cxn ang="0">
                <a:pos x="7922" y="4952"/>
              </a:cxn>
              <a:cxn ang="0">
                <a:pos x="7967" y="5460"/>
              </a:cxn>
              <a:cxn ang="0">
                <a:pos x="7807" y="5867"/>
              </a:cxn>
              <a:cxn ang="0">
                <a:pos x="7444" y="6160"/>
              </a:cxn>
              <a:cxn ang="0">
                <a:pos x="7237" y="6550"/>
              </a:cxn>
              <a:cxn ang="0">
                <a:pos x="7082" y="6974"/>
              </a:cxn>
              <a:cxn ang="0">
                <a:pos x="6709" y="7189"/>
              </a:cxn>
              <a:cxn ang="0">
                <a:pos x="6279" y="7342"/>
              </a:cxn>
              <a:cxn ang="0">
                <a:pos x="5974" y="7679"/>
              </a:cxn>
              <a:cxn ang="0">
                <a:pos x="5624" y="7944"/>
              </a:cxn>
              <a:cxn ang="0">
                <a:pos x="5127" y="7917"/>
              </a:cxn>
              <a:cxn ang="0">
                <a:pos x="4654" y="8012"/>
              </a:cxn>
              <a:cxn ang="0">
                <a:pos x="4202" y="8227"/>
              </a:cxn>
              <a:cxn ang="0">
                <a:pos x="3740" y="8097"/>
              </a:cxn>
              <a:cxn ang="0">
                <a:pos x="3285" y="7912"/>
              </a:cxn>
              <a:cxn ang="0">
                <a:pos x="2777" y="7957"/>
              </a:cxn>
              <a:cxn ang="0">
                <a:pos x="2370" y="7797"/>
              </a:cxn>
              <a:cxn ang="0">
                <a:pos x="2077" y="7437"/>
              </a:cxn>
              <a:cxn ang="0">
                <a:pos x="1687" y="7229"/>
              </a:cxn>
              <a:cxn ang="0">
                <a:pos x="1262" y="7074"/>
              </a:cxn>
              <a:cxn ang="0">
                <a:pos x="1047" y="6702"/>
              </a:cxn>
              <a:cxn ang="0">
                <a:pos x="895" y="6272"/>
              </a:cxn>
              <a:cxn ang="0">
                <a:pos x="555" y="5967"/>
              </a:cxn>
              <a:cxn ang="0">
                <a:pos x="290" y="5617"/>
              </a:cxn>
              <a:cxn ang="0">
                <a:pos x="317" y="5120"/>
              </a:cxn>
              <a:cxn ang="0">
                <a:pos x="225" y="4650"/>
              </a:cxn>
              <a:cxn ang="0">
                <a:pos x="8" y="4197"/>
              </a:cxn>
              <a:cxn ang="0">
                <a:pos x="137" y="3735"/>
              </a:cxn>
              <a:cxn ang="0">
                <a:pos x="322" y="3282"/>
              </a:cxn>
              <a:cxn ang="0">
                <a:pos x="277" y="2775"/>
              </a:cxn>
              <a:cxn ang="0">
                <a:pos x="437" y="2367"/>
              </a:cxn>
              <a:cxn ang="0">
                <a:pos x="800" y="2075"/>
              </a:cxn>
              <a:cxn ang="0">
                <a:pos x="1007" y="1685"/>
              </a:cxn>
              <a:cxn ang="0">
                <a:pos x="1162" y="1260"/>
              </a:cxn>
              <a:cxn ang="0">
                <a:pos x="1535" y="1045"/>
              </a:cxn>
              <a:cxn ang="0">
                <a:pos x="1965" y="892"/>
              </a:cxn>
              <a:cxn ang="0">
                <a:pos x="2270" y="555"/>
              </a:cxn>
              <a:cxn ang="0">
                <a:pos x="2620" y="290"/>
              </a:cxn>
              <a:cxn ang="0">
                <a:pos x="3117" y="317"/>
              </a:cxn>
              <a:cxn ang="0">
                <a:pos x="3590" y="222"/>
              </a:cxn>
              <a:cxn ang="0">
                <a:pos x="4042" y="8"/>
              </a:cxn>
            </a:cxnLst>
            <a:rect l="0" t="0" r="r" b="b"/>
            <a:pathLst>
              <a:path w="8244" h="8234">
                <a:moveTo>
                  <a:pt x="4122" y="0"/>
                </a:moveTo>
                <a:lnTo>
                  <a:pt x="4202" y="8"/>
                </a:lnTo>
                <a:lnTo>
                  <a:pt x="4279" y="28"/>
                </a:lnTo>
                <a:lnTo>
                  <a:pt x="4354" y="58"/>
                </a:lnTo>
                <a:lnTo>
                  <a:pt x="4432" y="95"/>
                </a:lnTo>
                <a:lnTo>
                  <a:pt x="4504" y="138"/>
                </a:lnTo>
                <a:lnTo>
                  <a:pt x="4579" y="182"/>
                </a:lnTo>
                <a:lnTo>
                  <a:pt x="4654" y="222"/>
                </a:lnTo>
                <a:lnTo>
                  <a:pt x="4729" y="262"/>
                </a:lnTo>
                <a:lnTo>
                  <a:pt x="4802" y="292"/>
                </a:lnTo>
                <a:lnTo>
                  <a:pt x="4882" y="312"/>
                </a:lnTo>
                <a:lnTo>
                  <a:pt x="4959" y="322"/>
                </a:lnTo>
                <a:lnTo>
                  <a:pt x="5042" y="322"/>
                </a:lnTo>
                <a:lnTo>
                  <a:pt x="5127" y="317"/>
                </a:lnTo>
                <a:lnTo>
                  <a:pt x="5212" y="307"/>
                </a:lnTo>
                <a:lnTo>
                  <a:pt x="5297" y="295"/>
                </a:lnTo>
                <a:lnTo>
                  <a:pt x="5382" y="285"/>
                </a:lnTo>
                <a:lnTo>
                  <a:pt x="5467" y="277"/>
                </a:lnTo>
                <a:lnTo>
                  <a:pt x="5547" y="280"/>
                </a:lnTo>
                <a:lnTo>
                  <a:pt x="5624" y="290"/>
                </a:lnTo>
                <a:lnTo>
                  <a:pt x="5699" y="312"/>
                </a:lnTo>
                <a:lnTo>
                  <a:pt x="5762" y="345"/>
                </a:lnTo>
                <a:lnTo>
                  <a:pt x="5822" y="387"/>
                </a:lnTo>
                <a:lnTo>
                  <a:pt x="5874" y="437"/>
                </a:lnTo>
                <a:lnTo>
                  <a:pt x="5927" y="495"/>
                </a:lnTo>
                <a:lnTo>
                  <a:pt x="5974" y="555"/>
                </a:lnTo>
                <a:lnTo>
                  <a:pt x="6022" y="617"/>
                </a:lnTo>
                <a:lnTo>
                  <a:pt x="6069" y="680"/>
                </a:lnTo>
                <a:lnTo>
                  <a:pt x="6117" y="740"/>
                </a:lnTo>
                <a:lnTo>
                  <a:pt x="6167" y="797"/>
                </a:lnTo>
                <a:lnTo>
                  <a:pt x="6224" y="847"/>
                </a:lnTo>
                <a:lnTo>
                  <a:pt x="6279" y="892"/>
                </a:lnTo>
                <a:lnTo>
                  <a:pt x="6342" y="927"/>
                </a:lnTo>
                <a:lnTo>
                  <a:pt x="6409" y="957"/>
                </a:lnTo>
                <a:lnTo>
                  <a:pt x="6482" y="982"/>
                </a:lnTo>
                <a:lnTo>
                  <a:pt x="6557" y="1005"/>
                </a:lnTo>
                <a:lnTo>
                  <a:pt x="6632" y="1025"/>
                </a:lnTo>
                <a:lnTo>
                  <a:pt x="6709" y="1045"/>
                </a:lnTo>
                <a:lnTo>
                  <a:pt x="6782" y="1067"/>
                </a:lnTo>
                <a:lnTo>
                  <a:pt x="6854" y="1092"/>
                </a:lnTo>
                <a:lnTo>
                  <a:pt x="6922" y="1122"/>
                </a:lnTo>
                <a:lnTo>
                  <a:pt x="6982" y="1160"/>
                </a:lnTo>
                <a:lnTo>
                  <a:pt x="7037" y="1205"/>
                </a:lnTo>
                <a:lnTo>
                  <a:pt x="7082" y="1260"/>
                </a:lnTo>
                <a:lnTo>
                  <a:pt x="7119" y="1320"/>
                </a:lnTo>
                <a:lnTo>
                  <a:pt x="7149" y="1387"/>
                </a:lnTo>
                <a:lnTo>
                  <a:pt x="7174" y="1460"/>
                </a:lnTo>
                <a:lnTo>
                  <a:pt x="7197" y="1532"/>
                </a:lnTo>
                <a:lnTo>
                  <a:pt x="7217" y="1610"/>
                </a:lnTo>
                <a:lnTo>
                  <a:pt x="7237" y="1685"/>
                </a:lnTo>
                <a:lnTo>
                  <a:pt x="7259" y="1760"/>
                </a:lnTo>
                <a:lnTo>
                  <a:pt x="7284" y="1832"/>
                </a:lnTo>
                <a:lnTo>
                  <a:pt x="7314" y="1900"/>
                </a:lnTo>
                <a:lnTo>
                  <a:pt x="7349" y="1962"/>
                </a:lnTo>
                <a:lnTo>
                  <a:pt x="7394" y="2017"/>
                </a:lnTo>
                <a:lnTo>
                  <a:pt x="7444" y="2075"/>
                </a:lnTo>
                <a:lnTo>
                  <a:pt x="7502" y="2125"/>
                </a:lnTo>
                <a:lnTo>
                  <a:pt x="7562" y="2172"/>
                </a:lnTo>
                <a:lnTo>
                  <a:pt x="7627" y="2220"/>
                </a:lnTo>
                <a:lnTo>
                  <a:pt x="7689" y="2267"/>
                </a:lnTo>
                <a:lnTo>
                  <a:pt x="7749" y="2315"/>
                </a:lnTo>
                <a:lnTo>
                  <a:pt x="7807" y="2367"/>
                </a:lnTo>
                <a:lnTo>
                  <a:pt x="7857" y="2420"/>
                </a:lnTo>
                <a:lnTo>
                  <a:pt x="7899" y="2480"/>
                </a:lnTo>
                <a:lnTo>
                  <a:pt x="7932" y="2542"/>
                </a:lnTo>
                <a:lnTo>
                  <a:pt x="7954" y="2617"/>
                </a:lnTo>
                <a:lnTo>
                  <a:pt x="7964" y="2695"/>
                </a:lnTo>
                <a:lnTo>
                  <a:pt x="7967" y="2775"/>
                </a:lnTo>
                <a:lnTo>
                  <a:pt x="7959" y="2860"/>
                </a:lnTo>
                <a:lnTo>
                  <a:pt x="7949" y="2945"/>
                </a:lnTo>
                <a:lnTo>
                  <a:pt x="7937" y="3030"/>
                </a:lnTo>
                <a:lnTo>
                  <a:pt x="7927" y="3115"/>
                </a:lnTo>
                <a:lnTo>
                  <a:pt x="7922" y="3200"/>
                </a:lnTo>
                <a:lnTo>
                  <a:pt x="7922" y="3282"/>
                </a:lnTo>
                <a:lnTo>
                  <a:pt x="7932" y="3360"/>
                </a:lnTo>
                <a:lnTo>
                  <a:pt x="7952" y="3437"/>
                </a:lnTo>
                <a:lnTo>
                  <a:pt x="7982" y="3510"/>
                </a:lnTo>
                <a:lnTo>
                  <a:pt x="8022" y="3585"/>
                </a:lnTo>
                <a:lnTo>
                  <a:pt x="8062" y="3660"/>
                </a:lnTo>
                <a:lnTo>
                  <a:pt x="8107" y="3735"/>
                </a:lnTo>
                <a:lnTo>
                  <a:pt x="8149" y="3807"/>
                </a:lnTo>
                <a:lnTo>
                  <a:pt x="8187" y="3885"/>
                </a:lnTo>
                <a:lnTo>
                  <a:pt x="8217" y="3960"/>
                </a:lnTo>
                <a:lnTo>
                  <a:pt x="8237" y="4037"/>
                </a:lnTo>
                <a:lnTo>
                  <a:pt x="8244" y="4117"/>
                </a:lnTo>
                <a:lnTo>
                  <a:pt x="8237" y="4197"/>
                </a:lnTo>
                <a:lnTo>
                  <a:pt x="8217" y="4275"/>
                </a:lnTo>
                <a:lnTo>
                  <a:pt x="8187" y="4350"/>
                </a:lnTo>
                <a:lnTo>
                  <a:pt x="8149" y="4427"/>
                </a:lnTo>
                <a:lnTo>
                  <a:pt x="8107" y="4500"/>
                </a:lnTo>
                <a:lnTo>
                  <a:pt x="8062" y="4575"/>
                </a:lnTo>
                <a:lnTo>
                  <a:pt x="8022" y="4650"/>
                </a:lnTo>
                <a:lnTo>
                  <a:pt x="7982" y="4725"/>
                </a:lnTo>
                <a:lnTo>
                  <a:pt x="7952" y="4797"/>
                </a:lnTo>
                <a:lnTo>
                  <a:pt x="7932" y="4875"/>
                </a:lnTo>
                <a:lnTo>
                  <a:pt x="7922" y="4952"/>
                </a:lnTo>
                <a:lnTo>
                  <a:pt x="7922" y="5035"/>
                </a:lnTo>
                <a:lnTo>
                  <a:pt x="7927" y="5120"/>
                </a:lnTo>
                <a:lnTo>
                  <a:pt x="7937" y="5205"/>
                </a:lnTo>
                <a:lnTo>
                  <a:pt x="7949" y="5290"/>
                </a:lnTo>
                <a:lnTo>
                  <a:pt x="7959" y="5375"/>
                </a:lnTo>
                <a:lnTo>
                  <a:pt x="7967" y="5460"/>
                </a:lnTo>
                <a:lnTo>
                  <a:pt x="7964" y="5540"/>
                </a:lnTo>
                <a:lnTo>
                  <a:pt x="7954" y="5617"/>
                </a:lnTo>
                <a:lnTo>
                  <a:pt x="7932" y="5692"/>
                </a:lnTo>
                <a:lnTo>
                  <a:pt x="7899" y="5755"/>
                </a:lnTo>
                <a:lnTo>
                  <a:pt x="7857" y="5815"/>
                </a:lnTo>
                <a:lnTo>
                  <a:pt x="7807" y="5867"/>
                </a:lnTo>
                <a:lnTo>
                  <a:pt x="7749" y="5920"/>
                </a:lnTo>
                <a:lnTo>
                  <a:pt x="7689" y="5967"/>
                </a:lnTo>
                <a:lnTo>
                  <a:pt x="7627" y="6015"/>
                </a:lnTo>
                <a:lnTo>
                  <a:pt x="7562" y="6062"/>
                </a:lnTo>
                <a:lnTo>
                  <a:pt x="7502" y="6110"/>
                </a:lnTo>
                <a:lnTo>
                  <a:pt x="7444" y="6160"/>
                </a:lnTo>
                <a:lnTo>
                  <a:pt x="7394" y="6217"/>
                </a:lnTo>
                <a:lnTo>
                  <a:pt x="7349" y="6272"/>
                </a:lnTo>
                <a:lnTo>
                  <a:pt x="7314" y="6335"/>
                </a:lnTo>
                <a:lnTo>
                  <a:pt x="7284" y="6402"/>
                </a:lnTo>
                <a:lnTo>
                  <a:pt x="7259" y="6475"/>
                </a:lnTo>
                <a:lnTo>
                  <a:pt x="7237" y="6550"/>
                </a:lnTo>
                <a:lnTo>
                  <a:pt x="7217" y="6625"/>
                </a:lnTo>
                <a:lnTo>
                  <a:pt x="7197" y="6702"/>
                </a:lnTo>
                <a:lnTo>
                  <a:pt x="7174" y="6774"/>
                </a:lnTo>
                <a:lnTo>
                  <a:pt x="7149" y="6847"/>
                </a:lnTo>
                <a:lnTo>
                  <a:pt x="7119" y="6914"/>
                </a:lnTo>
                <a:lnTo>
                  <a:pt x="7082" y="6974"/>
                </a:lnTo>
                <a:lnTo>
                  <a:pt x="7037" y="7029"/>
                </a:lnTo>
                <a:lnTo>
                  <a:pt x="6982" y="7074"/>
                </a:lnTo>
                <a:lnTo>
                  <a:pt x="6922" y="7112"/>
                </a:lnTo>
                <a:lnTo>
                  <a:pt x="6854" y="7142"/>
                </a:lnTo>
                <a:lnTo>
                  <a:pt x="6782" y="7167"/>
                </a:lnTo>
                <a:lnTo>
                  <a:pt x="6709" y="7189"/>
                </a:lnTo>
                <a:lnTo>
                  <a:pt x="6632" y="7209"/>
                </a:lnTo>
                <a:lnTo>
                  <a:pt x="6557" y="7229"/>
                </a:lnTo>
                <a:lnTo>
                  <a:pt x="6482" y="7252"/>
                </a:lnTo>
                <a:lnTo>
                  <a:pt x="6409" y="7277"/>
                </a:lnTo>
                <a:lnTo>
                  <a:pt x="6342" y="7307"/>
                </a:lnTo>
                <a:lnTo>
                  <a:pt x="6279" y="7342"/>
                </a:lnTo>
                <a:lnTo>
                  <a:pt x="6224" y="7387"/>
                </a:lnTo>
                <a:lnTo>
                  <a:pt x="6167" y="7437"/>
                </a:lnTo>
                <a:lnTo>
                  <a:pt x="6117" y="7494"/>
                </a:lnTo>
                <a:lnTo>
                  <a:pt x="6069" y="7554"/>
                </a:lnTo>
                <a:lnTo>
                  <a:pt x="6022" y="7617"/>
                </a:lnTo>
                <a:lnTo>
                  <a:pt x="5974" y="7679"/>
                </a:lnTo>
                <a:lnTo>
                  <a:pt x="5927" y="7739"/>
                </a:lnTo>
                <a:lnTo>
                  <a:pt x="5874" y="7797"/>
                </a:lnTo>
                <a:lnTo>
                  <a:pt x="5822" y="7847"/>
                </a:lnTo>
                <a:lnTo>
                  <a:pt x="5762" y="7889"/>
                </a:lnTo>
                <a:lnTo>
                  <a:pt x="5699" y="7922"/>
                </a:lnTo>
                <a:lnTo>
                  <a:pt x="5624" y="7944"/>
                </a:lnTo>
                <a:lnTo>
                  <a:pt x="5547" y="7954"/>
                </a:lnTo>
                <a:lnTo>
                  <a:pt x="5467" y="7957"/>
                </a:lnTo>
                <a:lnTo>
                  <a:pt x="5382" y="7949"/>
                </a:lnTo>
                <a:lnTo>
                  <a:pt x="5297" y="7939"/>
                </a:lnTo>
                <a:lnTo>
                  <a:pt x="5212" y="7927"/>
                </a:lnTo>
                <a:lnTo>
                  <a:pt x="5127" y="7917"/>
                </a:lnTo>
                <a:lnTo>
                  <a:pt x="5042" y="7912"/>
                </a:lnTo>
                <a:lnTo>
                  <a:pt x="4959" y="7912"/>
                </a:lnTo>
                <a:lnTo>
                  <a:pt x="4882" y="7922"/>
                </a:lnTo>
                <a:lnTo>
                  <a:pt x="4802" y="7942"/>
                </a:lnTo>
                <a:lnTo>
                  <a:pt x="4729" y="7972"/>
                </a:lnTo>
                <a:lnTo>
                  <a:pt x="4654" y="8012"/>
                </a:lnTo>
                <a:lnTo>
                  <a:pt x="4579" y="8052"/>
                </a:lnTo>
                <a:lnTo>
                  <a:pt x="4504" y="8097"/>
                </a:lnTo>
                <a:lnTo>
                  <a:pt x="4432" y="8139"/>
                </a:lnTo>
                <a:lnTo>
                  <a:pt x="4354" y="8177"/>
                </a:lnTo>
                <a:lnTo>
                  <a:pt x="4279" y="8207"/>
                </a:lnTo>
                <a:lnTo>
                  <a:pt x="4202" y="8227"/>
                </a:lnTo>
                <a:lnTo>
                  <a:pt x="4122" y="8234"/>
                </a:lnTo>
                <a:lnTo>
                  <a:pt x="4042" y="8227"/>
                </a:lnTo>
                <a:lnTo>
                  <a:pt x="3965" y="8207"/>
                </a:lnTo>
                <a:lnTo>
                  <a:pt x="3890" y="8177"/>
                </a:lnTo>
                <a:lnTo>
                  <a:pt x="3812" y="8139"/>
                </a:lnTo>
                <a:lnTo>
                  <a:pt x="3740" y="8097"/>
                </a:lnTo>
                <a:lnTo>
                  <a:pt x="3665" y="8052"/>
                </a:lnTo>
                <a:lnTo>
                  <a:pt x="3590" y="8012"/>
                </a:lnTo>
                <a:lnTo>
                  <a:pt x="3515" y="7972"/>
                </a:lnTo>
                <a:lnTo>
                  <a:pt x="3440" y="7942"/>
                </a:lnTo>
                <a:lnTo>
                  <a:pt x="3362" y="7922"/>
                </a:lnTo>
                <a:lnTo>
                  <a:pt x="3285" y="7912"/>
                </a:lnTo>
                <a:lnTo>
                  <a:pt x="3202" y="7912"/>
                </a:lnTo>
                <a:lnTo>
                  <a:pt x="3117" y="7917"/>
                </a:lnTo>
                <a:lnTo>
                  <a:pt x="3032" y="7927"/>
                </a:lnTo>
                <a:lnTo>
                  <a:pt x="2947" y="7939"/>
                </a:lnTo>
                <a:lnTo>
                  <a:pt x="2862" y="7949"/>
                </a:lnTo>
                <a:lnTo>
                  <a:pt x="2777" y="7957"/>
                </a:lnTo>
                <a:lnTo>
                  <a:pt x="2697" y="7954"/>
                </a:lnTo>
                <a:lnTo>
                  <a:pt x="2620" y="7944"/>
                </a:lnTo>
                <a:lnTo>
                  <a:pt x="2545" y="7922"/>
                </a:lnTo>
                <a:lnTo>
                  <a:pt x="2482" y="7889"/>
                </a:lnTo>
                <a:lnTo>
                  <a:pt x="2422" y="7847"/>
                </a:lnTo>
                <a:lnTo>
                  <a:pt x="2370" y="7797"/>
                </a:lnTo>
                <a:lnTo>
                  <a:pt x="2317" y="7739"/>
                </a:lnTo>
                <a:lnTo>
                  <a:pt x="2270" y="7679"/>
                </a:lnTo>
                <a:lnTo>
                  <a:pt x="2222" y="7617"/>
                </a:lnTo>
                <a:lnTo>
                  <a:pt x="2175" y="7554"/>
                </a:lnTo>
                <a:lnTo>
                  <a:pt x="2127" y="7494"/>
                </a:lnTo>
                <a:lnTo>
                  <a:pt x="2077" y="7437"/>
                </a:lnTo>
                <a:lnTo>
                  <a:pt x="2020" y="7387"/>
                </a:lnTo>
                <a:lnTo>
                  <a:pt x="1965" y="7342"/>
                </a:lnTo>
                <a:lnTo>
                  <a:pt x="1902" y="7307"/>
                </a:lnTo>
                <a:lnTo>
                  <a:pt x="1835" y="7277"/>
                </a:lnTo>
                <a:lnTo>
                  <a:pt x="1762" y="7252"/>
                </a:lnTo>
                <a:lnTo>
                  <a:pt x="1687" y="7229"/>
                </a:lnTo>
                <a:lnTo>
                  <a:pt x="1612" y="7209"/>
                </a:lnTo>
                <a:lnTo>
                  <a:pt x="1535" y="7189"/>
                </a:lnTo>
                <a:lnTo>
                  <a:pt x="1462" y="7167"/>
                </a:lnTo>
                <a:lnTo>
                  <a:pt x="1390" y="7142"/>
                </a:lnTo>
                <a:lnTo>
                  <a:pt x="1322" y="7112"/>
                </a:lnTo>
                <a:lnTo>
                  <a:pt x="1262" y="7074"/>
                </a:lnTo>
                <a:lnTo>
                  <a:pt x="1207" y="7029"/>
                </a:lnTo>
                <a:lnTo>
                  <a:pt x="1162" y="6974"/>
                </a:lnTo>
                <a:lnTo>
                  <a:pt x="1125" y="6914"/>
                </a:lnTo>
                <a:lnTo>
                  <a:pt x="1095" y="6847"/>
                </a:lnTo>
                <a:lnTo>
                  <a:pt x="1070" y="6774"/>
                </a:lnTo>
                <a:lnTo>
                  <a:pt x="1047" y="6702"/>
                </a:lnTo>
                <a:lnTo>
                  <a:pt x="1027" y="6625"/>
                </a:lnTo>
                <a:lnTo>
                  <a:pt x="1007" y="6550"/>
                </a:lnTo>
                <a:lnTo>
                  <a:pt x="985" y="6475"/>
                </a:lnTo>
                <a:lnTo>
                  <a:pt x="960" y="6402"/>
                </a:lnTo>
                <a:lnTo>
                  <a:pt x="930" y="6335"/>
                </a:lnTo>
                <a:lnTo>
                  <a:pt x="895" y="6272"/>
                </a:lnTo>
                <a:lnTo>
                  <a:pt x="850" y="6217"/>
                </a:lnTo>
                <a:lnTo>
                  <a:pt x="800" y="6160"/>
                </a:lnTo>
                <a:lnTo>
                  <a:pt x="742" y="6110"/>
                </a:lnTo>
                <a:lnTo>
                  <a:pt x="680" y="6062"/>
                </a:lnTo>
                <a:lnTo>
                  <a:pt x="617" y="6015"/>
                </a:lnTo>
                <a:lnTo>
                  <a:pt x="555" y="5967"/>
                </a:lnTo>
                <a:lnTo>
                  <a:pt x="495" y="5920"/>
                </a:lnTo>
                <a:lnTo>
                  <a:pt x="437" y="5867"/>
                </a:lnTo>
                <a:lnTo>
                  <a:pt x="387" y="5815"/>
                </a:lnTo>
                <a:lnTo>
                  <a:pt x="345" y="5755"/>
                </a:lnTo>
                <a:lnTo>
                  <a:pt x="312" y="5692"/>
                </a:lnTo>
                <a:lnTo>
                  <a:pt x="290" y="5617"/>
                </a:lnTo>
                <a:lnTo>
                  <a:pt x="280" y="5540"/>
                </a:lnTo>
                <a:lnTo>
                  <a:pt x="277" y="5460"/>
                </a:lnTo>
                <a:lnTo>
                  <a:pt x="285" y="5375"/>
                </a:lnTo>
                <a:lnTo>
                  <a:pt x="295" y="5290"/>
                </a:lnTo>
                <a:lnTo>
                  <a:pt x="307" y="5205"/>
                </a:lnTo>
                <a:lnTo>
                  <a:pt x="317" y="5120"/>
                </a:lnTo>
                <a:lnTo>
                  <a:pt x="322" y="5035"/>
                </a:lnTo>
                <a:lnTo>
                  <a:pt x="322" y="4952"/>
                </a:lnTo>
                <a:lnTo>
                  <a:pt x="312" y="4875"/>
                </a:lnTo>
                <a:lnTo>
                  <a:pt x="292" y="4797"/>
                </a:lnTo>
                <a:lnTo>
                  <a:pt x="262" y="4725"/>
                </a:lnTo>
                <a:lnTo>
                  <a:pt x="225" y="4650"/>
                </a:lnTo>
                <a:lnTo>
                  <a:pt x="182" y="4575"/>
                </a:lnTo>
                <a:lnTo>
                  <a:pt x="137" y="4500"/>
                </a:lnTo>
                <a:lnTo>
                  <a:pt x="95" y="4427"/>
                </a:lnTo>
                <a:lnTo>
                  <a:pt x="58" y="4350"/>
                </a:lnTo>
                <a:lnTo>
                  <a:pt x="28" y="4275"/>
                </a:lnTo>
                <a:lnTo>
                  <a:pt x="8" y="4197"/>
                </a:lnTo>
                <a:lnTo>
                  <a:pt x="0" y="4117"/>
                </a:lnTo>
                <a:lnTo>
                  <a:pt x="8" y="4037"/>
                </a:lnTo>
                <a:lnTo>
                  <a:pt x="28" y="3960"/>
                </a:lnTo>
                <a:lnTo>
                  <a:pt x="58" y="3885"/>
                </a:lnTo>
                <a:lnTo>
                  <a:pt x="95" y="3807"/>
                </a:lnTo>
                <a:lnTo>
                  <a:pt x="137" y="3735"/>
                </a:lnTo>
                <a:lnTo>
                  <a:pt x="182" y="3660"/>
                </a:lnTo>
                <a:lnTo>
                  <a:pt x="225" y="3585"/>
                </a:lnTo>
                <a:lnTo>
                  <a:pt x="262" y="3510"/>
                </a:lnTo>
                <a:lnTo>
                  <a:pt x="292" y="3437"/>
                </a:lnTo>
                <a:lnTo>
                  <a:pt x="312" y="3360"/>
                </a:lnTo>
                <a:lnTo>
                  <a:pt x="322" y="3282"/>
                </a:lnTo>
                <a:lnTo>
                  <a:pt x="322" y="3200"/>
                </a:lnTo>
                <a:lnTo>
                  <a:pt x="317" y="3115"/>
                </a:lnTo>
                <a:lnTo>
                  <a:pt x="307" y="3030"/>
                </a:lnTo>
                <a:lnTo>
                  <a:pt x="295" y="2945"/>
                </a:lnTo>
                <a:lnTo>
                  <a:pt x="285" y="2860"/>
                </a:lnTo>
                <a:lnTo>
                  <a:pt x="277" y="2775"/>
                </a:lnTo>
                <a:lnTo>
                  <a:pt x="280" y="2695"/>
                </a:lnTo>
                <a:lnTo>
                  <a:pt x="290" y="2617"/>
                </a:lnTo>
                <a:lnTo>
                  <a:pt x="312" y="2542"/>
                </a:lnTo>
                <a:lnTo>
                  <a:pt x="345" y="2480"/>
                </a:lnTo>
                <a:lnTo>
                  <a:pt x="387" y="2420"/>
                </a:lnTo>
                <a:lnTo>
                  <a:pt x="437" y="2367"/>
                </a:lnTo>
                <a:lnTo>
                  <a:pt x="495" y="2315"/>
                </a:lnTo>
                <a:lnTo>
                  <a:pt x="555" y="2267"/>
                </a:lnTo>
                <a:lnTo>
                  <a:pt x="617" y="2220"/>
                </a:lnTo>
                <a:lnTo>
                  <a:pt x="680" y="2172"/>
                </a:lnTo>
                <a:lnTo>
                  <a:pt x="742" y="2125"/>
                </a:lnTo>
                <a:lnTo>
                  <a:pt x="800" y="2075"/>
                </a:lnTo>
                <a:lnTo>
                  <a:pt x="850" y="2017"/>
                </a:lnTo>
                <a:lnTo>
                  <a:pt x="895" y="1962"/>
                </a:lnTo>
                <a:lnTo>
                  <a:pt x="930" y="1900"/>
                </a:lnTo>
                <a:lnTo>
                  <a:pt x="960" y="1832"/>
                </a:lnTo>
                <a:lnTo>
                  <a:pt x="985" y="1760"/>
                </a:lnTo>
                <a:lnTo>
                  <a:pt x="1007" y="1685"/>
                </a:lnTo>
                <a:lnTo>
                  <a:pt x="1027" y="1610"/>
                </a:lnTo>
                <a:lnTo>
                  <a:pt x="1047" y="1532"/>
                </a:lnTo>
                <a:lnTo>
                  <a:pt x="1070" y="1460"/>
                </a:lnTo>
                <a:lnTo>
                  <a:pt x="1095" y="1387"/>
                </a:lnTo>
                <a:lnTo>
                  <a:pt x="1125" y="1320"/>
                </a:lnTo>
                <a:lnTo>
                  <a:pt x="1162" y="1260"/>
                </a:lnTo>
                <a:lnTo>
                  <a:pt x="1207" y="1205"/>
                </a:lnTo>
                <a:lnTo>
                  <a:pt x="1262" y="1160"/>
                </a:lnTo>
                <a:lnTo>
                  <a:pt x="1322" y="1122"/>
                </a:lnTo>
                <a:lnTo>
                  <a:pt x="1390" y="1092"/>
                </a:lnTo>
                <a:lnTo>
                  <a:pt x="1462" y="1067"/>
                </a:lnTo>
                <a:lnTo>
                  <a:pt x="1535" y="1045"/>
                </a:lnTo>
                <a:lnTo>
                  <a:pt x="1612" y="1025"/>
                </a:lnTo>
                <a:lnTo>
                  <a:pt x="1687" y="1005"/>
                </a:lnTo>
                <a:lnTo>
                  <a:pt x="1762" y="982"/>
                </a:lnTo>
                <a:lnTo>
                  <a:pt x="1835" y="957"/>
                </a:lnTo>
                <a:lnTo>
                  <a:pt x="1902" y="927"/>
                </a:lnTo>
                <a:lnTo>
                  <a:pt x="1965" y="892"/>
                </a:lnTo>
                <a:lnTo>
                  <a:pt x="2020" y="847"/>
                </a:lnTo>
                <a:lnTo>
                  <a:pt x="2077" y="797"/>
                </a:lnTo>
                <a:lnTo>
                  <a:pt x="2127" y="740"/>
                </a:lnTo>
                <a:lnTo>
                  <a:pt x="2175" y="680"/>
                </a:lnTo>
                <a:lnTo>
                  <a:pt x="2222" y="617"/>
                </a:lnTo>
                <a:lnTo>
                  <a:pt x="2270" y="555"/>
                </a:lnTo>
                <a:lnTo>
                  <a:pt x="2317" y="495"/>
                </a:lnTo>
                <a:lnTo>
                  <a:pt x="2370" y="437"/>
                </a:lnTo>
                <a:lnTo>
                  <a:pt x="2422" y="387"/>
                </a:lnTo>
                <a:lnTo>
                  <a:pt x="2482" y="345"/>
                </a:lnTo>
                <a:lnTo>
                  <a:pt x="2545" y="312"/>
                </a:lnTo>
                <a:lnTo>
                  <a:pt x="2620" y="290"/>
                </a:lnTo>
                <a:lnTo>
                  <a:pt x="2697" y="280"/>
                </a:lnTo>
                <a:lnTo>
                  <a:pt x="2777" y="277"/>
                </a:lnTo>
                <a:lnTo>
                  <a:pt x="2862" y="285"/>
                </a:lnTo>
                <a:lnTo>
                  <a:pt x="2947" y="295"/>
                </a:lnTo>
                <a:lnTo>
                  <a:pt x="3032" y="307"/>
                </a:lnTo>
                <a:lnTo>
                  <a:pt x="3117" y="317"/>
                </a:lnTo>
                <a:lnTo>
                  <a:pt x="3202" y="322"/>
                </a:lnTo>
                <a:lnTo>
                  <a:pt x="3285" y="322"/>
                </a:lnTo>
                <a:lnTo>
                  <a:pt x="3362" y="312"/>
                </a:lnTo>
                <a:lnTo>
                  <a:pt x="3440" y="292"/>
                </a:lnTo>
                <a:lnTo>
                  <a:pt x="3515" y="262"/>
                </a:lnTo>
                <a:lnTo>
                  <a:pt x="3590" y="222"/>
                </a:lnTo>
                <a:lnTo>
                  <a:pt x="3665" y="182"/>
                </a:lnTo>
                <a:lnTo>
                  <a:pt x="3740" y="138"/>
                </a:lnTo>
                <a:lnTo>
                  <a:pt x="3812" y="95"/>
                </a:lnTo>
                <a:lnTo>
                  <a:pt x="3890" y="58"/>
                </a:lnTo>
                <a:lnTo>
                  <a:pt x="3965" y="28"/>
                </a:lnTo>
                <a:lnTo>
                  <a:pt x="4042" y="8"/>
                </a:lnTo>
                <a:lnTo>
                  <a:pt x="4122" y="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3528" y="1124744"/>
            <a:ext cx="7772400" cy="3528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Русский родной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i="1" dirty="0" smtClean="0"/>
              <a:t>Составляем развёрнутое толкование значения слова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283968" y="4797153"/>
            <a:ext cx="3955976" cy="648071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Цель:</a:t>
            </a:r>
            <a:endParaRPr lang="ru-RU" sz="60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формирование умения создавать собственный текст с толкованием значения слова, определять значение слова из контекста.</a:t>
            </a:r>
            <a:endParaRPr lang="ru-RU" dirty="0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>
              <a:cxn ang="0">
                <a:pos x="1117" y="10800"/>
              </a:cxn>
              <a:cxn ang="0">
                <a:pos x="1149" y="10515"/>
              </a:cxn>
              <a:cxn ang="0">
                <a:pos x="1227" y="10320"/>
              </a:cxn>
              <a:cxn ang="0">
                <a:pos x="1312" y="10143"/>
              </a:cxn>
              <a:cxn ang="0">
                <a:pos x="1379" y="9923"/>
              </a:cxn>
              <a:cxn ang="0">
                <a:pos x="1389" y="9613"/>
              </a:cxn>
              <a:cxn ang="0">
                <a:pos x="1337" y="9363"/>
              </a:cxn>
              <a:cxn ang="0">
                <a:pos x="1257" y="9180"/>
              </a:cxn>
              <a:cxn ang="0">
                <a:pos x="1172" y="8998"/>
              </a:cxn>
              <a:cxn ang="0">
                <a:pos x="1120" y="8748"/>
              </a:cxn>
              <a:cxn ang="0">
                <a:pos x="1132" y="8438"/>
              </a:cxn>
              <a:cxn ang="0">
                <a:pos x="1197" y="8218"/>
              </a:cxn>
              <a:cxn ang="0">
                <a:pos x="1287" y="8040"/>
              </a:cxn>
              <a:cxn ang="0">
                <a:pos x="1362" y="7845"/>
              </a:cxn>
              <a:cxn ang="0">
                <a:pos x="1394" y="7560"/>
              </a:cxn>
              <a:cxn ang="0">
                <a:pos x="1362" y="7275"/>
              </a:cxn>
              <a:cxn ang="0">
                <a:pos x="1287" y="7080"/>
              </a:cxn>
              <a:cxn ang="0">
                <a:pos x="1172" y="6838"/>
              </a:cxn>
              <a:cxn ang="0">
                <a:pos x="1120" y="6588"/>
              </a:cxn>
              <a:cxn ang="0">
                <a:pos x="1132" y="6278"/>
              </a:cxn>
              <a:cxn ang="0">
                <a:pos x="1197" y="6058"/>
              </a:cxn>
              <a:cxn ang="0">
                <a:pos x="1287" y="5880"/>
              </a:cxn>
              <a:cxn ang="0">
                <a:pos x="1362" y="5685"/>
              </a:cxn>
              <a:cxn ang="0">
                <a:pos x="1394" y="5398"/>
              </a:cxn>
              <a:cxn ang="0">
                <a:pos x="1362" y="5115"/>
              </a:cxn>
              <a:cxn ang="0">
                <a:pos x="1287" y="4920"/>
              </a:cxn>
              <a:cxn ang="0">
                <a:pos x="1197" y="4743"/>
              </a:cxn>
              <a:cxn ang="0">
                <a:pos x="1132" y="4523"/>
              </a:cxn>
              <a:cxn ang="0">
                <a:pos x="1120" y="4213"/>
              </a:cxn>
              <a:cxn ang="0">
                <a:pos x="1172" y="3963"/>
              </a:cxn>
              <a:cxn ang="0">
                <a:pos x="1257" y="3780"/>
              </a:cxn>
              <a:cxn ang="0">
                <a:pos x="1337" y="3598"/>
              </a:cxn>
              <a:cxn ang="0">
                <a:pos x="1389" y="3348"/>
              </a:cxn>
              <a:cxn ang="0">
                <a:pos x="1379" y="3038"/>
              </a:cxn>
              <a:cxn ang="0">
                <a:pos x="1312" y="2818"/>
              </a:cxn>
              <a:cxn ang="0">
                <a:pos x="1227" y="2640"/>
              </a:cxn>
              <a:cxn ang="0">
                <a:pos x="1149" y="2445"/>
              </a:cxn>
              <a:cxn ang="0">
                <a:pos x="1117" y="2160"/>
              </a:cxn>
              <a:cxn ang="0">
                <a:pos x="1149" y="1875"/>
              </a:cxn>
              <a:cxn ang="0">
                <a:pos x="1227" y="1680"/>
              </a:cxn>
              <a:cxn ang="0">
                <a:pos x="1312" y="1503"/>
              </a:cxn>
              <a:cxn ang="0">
                <a:pos x="1379" y="1283"/>
              </a:cxn>
              <a:cxn ang="0">
                <a:pos x="1389" y="973"/>
              </a:cxn>
              <a:cxn ang="0">
                <a:pos x="1337" y="723"/>
              </a:cxn>
              <a:cxn ang="0">
                <a:pos x="1257" y="540"/>
              </a:cxn>
              <a:cxn ang="0">
                <a:pos x="1172" y="358"/>
              </a:cxn>
              <a:cxn ang="0">
                <a:pos x="1120" y="108"/>
              </a:cxn>
            </a:cxnLst>
            <a:rect l="0" t="0" r="r" b="b"/>
            <a:pathLst>
              <a:path w="1394" h="10800">
                <a:moveTo>
                  <a:pt x="0" y="0"/>
                </a:moveTo>
                <a:lnTo>
                  <a:pt x="0" y="10800"/>
                </a:lnTo>
                <a:lnTo>
                  <a:pt x="1117" y="10800"/>
                </a:lnTo>
                <a:lnTo>
                  <a:pt x="1120" y="10693"/>
                </a:lnTo>
                <a:lnTo>
                  <a:pt x="1132" y="10598"/>
                </a:lnTo>
                <a:lnTo>
                  <a:pt x="1149" y="10515"/>
                </a:lnTo>
                <a:lnTo>
                  <a:pt x="1172" y="10443"/>
                </a:lnTo>
                <a:lnTo>
                  <a:pt x="1197" y="10378"/>
                </a:lnTo>
                <a:lnTo>
                  <a:pt x="1227" y="10320"/>
                </a:lnTo>
                <a:lnTo>
                  <a:pt x="1257" y="10260"/>
                </a:lnTo>
                <a:lnTo>
                  <a:pt x="1287" y="10200"/>
                </a:lnTo>
                <a:lnTo>
                  <a:pt x="1312" y="10143"/>
                </a:lnTo>
                <a:lnTo>
                  <a:pt x="1337" y="10078"/>
                </a:lnTo>
                <a:lnTo>
                  <a:pt x="1362" y="10005"/>
                </a:lnTo>
                <a:lnTo>
                  <a:pt x="1379" y="9923"/>
                </a:lnTo>
                <a:lnTo>
                  <a:pt x="1389" y="9828"/>
                </a:lnTo>
                <a:lnTo>
                  <a:pt x="1394" y="9720"/>
                </a:lnTo>
                <a:lnTo>
                  <a:pt x="1389" y="9613"/>
                </a:lnTo>
                <a:lnTo>
                  <a:pt x="1379" y="9518"/>
                </a:lnTo>
                <a:lnTo>
                  <a:pt x="1362" y="9435"/>
                </a:lnTo>
                <a:lnTo>
                  <a:pt x="1337" y="9363"/>
                </a:lnTo>
                <a:lnTo>
                  <a:pt x="1312" y="9298"/>
                </a:lnTo>
                <a:lnTo>
                  <a:pt x="1287" y="9240"/>
                </a:lnTo>
                <a:lnTo>
                  <a:pt x="1257" y="9180"/>
                </a:lnTo>
                <a:lnTo>
                  <a:pt x="1227" y="9120"/>
                </a:lnTo>
                <a:lnTo>
                  <a:pt x="1197" y="9063"/>
                </a:lnTo>
                <a:lnTo>
                  <a:pt x="1172" y="8998"/>
                </a:lnTo>
                <a:lnTo>
                  <a:pt x="1149" y="8925"/>
                </a:lnTo>
                <a:lnTo>
                  <a:pt x="1132" y="8843"/>
                </a:lnTo>
                <a:lnTo>
                  <a:pt x="1120" y="8748"/>
                </a:lnTo>
                <a:lnTo>
                  <a:pt x="1117" y="8640"/>
                </a:lnTo>
                <a:lnTo>
                  <a:pt x="1120" y="8533"/>
                </a:lnTo>
                <a:lnTo>
                  <a:pt x="1132" y="8438"/>
                </a:lnTo>
                <a:lnTo>
                  <a:pt x="1149" y="8355"/>
                </a:lnTo>
                <a:lnTo>
                  <a:pt x="1172" y="8283"/>
                </a:lnTo>
                <a:lnTo>
                  <a:pt x="1197" y="8218"/>
                </a:lnTo>
                <a:lnTo>
                  <a:pt x="1227" y="8160"/>
                </a:lnTo>
                <a:lnTo>
                  <a:pt x="1257" y="8100"/>
                </a:lnTo>
                <a:lnTo>
                  <a:pt x="1287" y="8040"/>
                </a:lnTo>
                <a:lnTo>
                  <a:pt x="1312" y="7983"/>
                </a:lnTo>
                <a:lnTo>
                  <a:pt x="1337" y="7918"/>
                </a:lnTo>
                <a:lnTo>
                  <a:pt x="1362" y="7845"/>
                </a:lnTo>
                <a:lnTo>
                  <a:pt x="1379" y="7763"/>
                </a:lnTo>
                <a:lnTo>
                  <a:pt x="1389" y="7668"/>
                </a:lnTo>
                <a:lnTo>
                  <a:pt x="1394" y="7560"/>
                </a:lnTo>
                <a:lnTo>
                  <a:pt x="1389" y="7453"/>
                </a:lnTo>
                <a:lnTo>
                  <a:pt x="1379" y="7358"/>
                </a:lnTo>
                <a:lnTo>
                  <a:pt x="1362" y="7275"/>
                </a:lnTo>
                <a:lnTo>
                  <a:pt x="1337" y="7203"/>
                </a:lnTo>
                <a:lnTo>
                  <a:pt x="1312" y="7138"/>
                </a:lnTo>
                <a:lnTo>
                  <a:pt x="1287" y="7080"/>
                </a:lnTo>
                <a:lnTo>
                  <a:pt x="1227" y="6960"/>
                </a:lnTo>
                <a:lnTo>
                  <a:pt x="1197" y="6903"/>
                </a:lnTo>
                <a:lnTo>
                  <a:pt x="1172" y="6838"/>
                </a:lnTo>
                <a:lnTo>
                  <a:pt x="1149" y="6765"/>
                </a:lnTo>
                <a:lnTo>
                  <a:pt x="1132" y="6683"/>
                </a:lnTo>
                <a:lnTo>
                  <a:pt x="1120" y="6588"/>
                </a:lnTo>
                <a:lnTo>
                  <a:pt x="1117" y="6480"/>
                </a:lnTo>
                <a:lnTo>
                  <a:pt x="1120" y="6373"/>
                </a:lnTo>
                <a:lnTo>
                  <a:pt x="1132" y="6278"/>
                </a:lnTo>
                <a:lnTo>
                  <a:pt x="1149" y="6195"/>
                </a:lnTo>
                <a:lnTo>
                  <a:pt x="1172" y="6123"/>
                </a:lnTo>
                <a:lnTo>
                  <a:pt x="1197" y="6058"/>
                </a:lnTo>
                <a:lnTo>
                  <a:pt x="1227" y="6000"/>
                </a:lnTo>
                <a:lnTo>
                  <a:pt x="1257" y="5940"/>
                </a:lnTo>
                <a:lnTo>
                  <a:pt x="1287" y="5880"/>
                </a:lnTo>
                <a:lnTo>
                  <a:pt x="1312" y="5823"/>
                </a:lnTo>
                <a:lnTo>
                  <a:pt x="1337" y="5758"/>
                </a:lnTo>
                <a:lnTo>
                  <a:pt x="1362" y="5685"/>
                </a:lnTo>
                <a:lnTo>
                  <a:pt x="1379" y="5603"/>
                </a:lnTo>
                <a:lnTo>
                  <a:pt x="1389" y="5508"/>
                </a:lnTo>
                <a:lnTo>
                  <a:pt x="1394" y="5398"/>
                </a:lnTo>
                <a:lnTo>
                  <a:pt x="1389" y="5293"/>
                </a:lnTo>
                <a:lnTo>
                  <a:pt x="1379" y="5198"/>
                </a:lnTo>
                <a:lnTo>
                  <a:pt x="1362" y="5115"/>
                </a:lnTo>
                <a:lnTo>
                  <a:pt x="1337" y="5043"/>
                </a:lnTo>
                <a:lnTo>
                  <a:pt x="1312" y="4978"/>
                </a:lnTo>
                <a:lnTo>
                  <a:pt x="1287" y="4920"/>
                </a:lnTo>
                <a:lnTo>
                  <a:pt x="1257" y="4860"/>
                </a:lnTo>
                <a:lnTo>
                  <a:pt x="1227" y="4800"/>
                </a:lnTo>
                <a:lnTo>
                  <a:pt x="1197" y="4743"/>
                </a:lnTo>
                <a:lnTo>
                  <a:pt x="1172" y="4678"/>
                </a:lnTo>
                <a:lnTo>
                  <a:pt x="1149" y="4605"/>
                </a:lnTo>
                <a:lnTo>
                  <a:pt x="1132" y="4523"/>
                </a:lnTo>
                <a:lnTo>
                  <a:pt x="1120" y="4428"/>
                </a:lnTo>
                <a:lnTo>
                  <a:pt x="1117" y="4320"/>
                </a:lnTo>
                <a:lnTo>
                  <a:pt x="1120" y="4213"/>
                </a:lnTo>
                <a:lnTo>
                  <a:pt x="1132" y="4118"/>
                </a:lnTo>
                <a:lnTo>
                  <a:pt x="1149" y="4035"/>
                </a:lnTo>
                <a:lnTo>
                  <a:pt x="1172" y="3963"/>
                </a:lnTo>
                <a:lnTo>
                  <a:pt x="1197" y="3898"/>
                </a:lnTo>
                <a:lnTo>
                  <a:pt x="1227" y="3840"/>
                </a:lnTo>
                <a:lnTo>
                  <a:pt x="1257" y="3780"/>
                </a:lnTo>
                <a:lnTo>
                  <a:pt x="1287" y="3720"/>
                </a:lnTo>
                <a:lnTo>
                  <a:pt x="1312" y="3663"/>
                </a:lnTo>
                <a:lnTo>
                  <a:pt x="1337" y="3598"/>
                </a:lnTo>
                <a:lnTo>
                  <a:pt x="1362" y="3525"/>
                </a:lnTo>
                <a:lnTo>
                  <a:pt x="1379" y="3443"/>
                </a:lnTo>
                <a:lnTo>
                  <a:pt x="1389" y="3348"/>
                </a:lnTo>
                <a:lnTo>
                  <a:pt x="1394" y="3240"/>
                </a:lnTo>
                <a:lnTo>
                  <a:pt x="1389" y="3133"/>
                </a:lnTo>
                <a:lnTo>
                  <a:pt x="1379" y="3038"/>
                </a:lnTo>
                <a:lnTo>
                  <a:pt x="1362" y="2955"/>
                </a:lnTo>
                <a:lnTo>
                  <a:pt x="1337" y="2883"/>
                </a:lnTo>
                <a:lnTo>
                  <a:pt x="1312" y="2818"/>
                </a:lnTo>
                <a:lnTo>
                  <a:pt x="1287" y="2760"/>
                </a:lnTo>
                <a:lnTo>
                  <a:pt x="1257" y="2700"/>
                </a:lnTo>
                <a:lnTo>
                  <a:pt x="1227" y="2640"/>
                </a:lnTo>
                <a:lnTo>
                  <a:pt x="1197" y="2583"/>
                </a:lnTo>
                <a:lnTo>
                  <a:pt x="1172" y="2518"/>
                </a:lnTo>
                <a:lnTo>
                  <a:pt x="1149" y="2445"/>
                </a:lnTo>
                <a:lnTo>
                  <a:pt x="1132" y="2363"/>
                </a:lnTo>
                <a:lnTo>
                  <a:pt x="1120" y="2268"/>
                </a:lnTo>
                <a:lnTo>
                  <a:pt x="1117" y="2160"/>
                </a:lnTo>
                <a:lnTo>
                  <a:pt x="1120" y="2053"/>
                </a:lnTo>
                <a:lnTo>
                  <a:pt x="1132" y="1958"/>
                </a:lnTo>
                <a:lnTo>
                  <a:pt x="1149" y="1875"/>
                </a:lnTo>
                <a:lnTo>
                  <a:pt x="1172" y="1803"/>
                </a:lnTo>
                <a:lnTo>
                  <a:pt x="1197" y="1738"/>
                </a:lnTo>
                <a:lnTo>
                  <a:pt x="1227" y="1680"/>
                </a:lnTo>
                <a:lnTo>
                  <a:pt x="1257" y="1620"/>
                </a:lnTo>
                <a:lnTo>
                  <a:pt x="1287" y="1560"/>
                </a:lnTo>
                <a:lnTo>
                  <a:pt x="1312" y="1503"/>
                </a:lnTo>
                <a:lnTo>
                  <a:pt x="1337" y="1438"/>
                </a:lnTo>
                <a:lnTo>
                  <a:pt x="1362" y="1365"/>
                </a:lnTo>
                <a:lnTo>
                  <a:pt x="1379" y="1283"/>
                </a:lnTo>
                <a:lnTo>
                  <a:pt x="1389" y="1188"/>
                </a:lnTo>
                <a:lnTo>
                  <a:pt x="1394" y="1080"/>
                </a:lnTo>
                <a:lnTo>
                  <a:pt x="1389" y="973"/>
                </a:lnTo>
                <a:lnTo>
                  <a:pt x="1379" y="878"/>
                </a:lnTo>
                <a:lnTo>
                  <a:pt x="1362" y="795"/>
                </a:lnTo>
                <a:lnTo>
                  <a:pt x="1337" y="723"/>
                </a:lnTo>
                <a:lnTo>
                  <a:pt x="1312" y="658"/>
                </a:lnTo>
                <a:lnTo>
                  <a:pt x="1287" y="600"/>
                </a:lnTo>
                <a:lnTo>
                  <a:pt x="1257" y="540"/>
                </a:lnTo>
                <a:lnTo>
                  <a:pt x="1227" y="480"/>
                </a:lnTo>
                <a:lnTo>
                  <a:pt x="1197" y="423"/>
                </a:lnTo>
                <a:lnTo>
                  <a:pt x="1172" y="358"/>
                </a:lnTo>
                <a:lnTo>
                  <a:pt x="1149" y="285"/>
                </a:lnTo>
                <a:lnTo>
                  <a:pt x="1132" y="203"/>
                </a:lnTo>
                <a:lnTo>
                  <a:pt x="1120" y="108"/>
                </a:lnTo>
                <a:lnTo>
                  <a:pt x="1117" y="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8861425" y="0"/>
            <a:ext cx="282575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446" y="10800"/>
              </a:cxn>
              <a:cxn ang="0">
                <a:pos x="446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446" h="10800">
                <a:moveTo>
                  <a:pt x="0" y="10800"/>
                </a:moveTo>
                <a:lnTo>
                  <a:pt x="446" y="10800"/>
                </a:lnTo>
                <a:lnTo>
                  <a:pt x="446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219575"/>
            <a:ext cx="47339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Изучение нового материала </a:t>
            </a:r>
            <a:endParaRPr lang="ru-RU" sz="60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1115616" y="3068960"/>
            <a:ext cx="3456384" cy="16847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Прочитайте правило на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с</a:t>
            </a:r>
            <a:r>
              <a:rPr lang="ru-RU" dirty="0" smtClean="0"/>
              <a:t>. 92.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>
              <a:cxn ang="0">
                <a:pos x="1117" y="10800"/>
              </a:cxn>
              <a:cxn ang="0">
                <a:pos x="1149" y="10515"/>
              </a:cxn>
              <a:cxn ang="0">
                <a:pos x="1227" y="10320"/>
              </a:cxn>
              <a:cxn ang="0">
                <a:pos x="1312" y="10143"/>
              </a:cxn>
              <a:cxn ang="0">
                <a:pos x="1379" y="9923"/>
              </a:cxn>
              <a:cxn ang="0">
                <a:pos x="1389" y="9613"/>
              </a:cxn>
              <a:cxn ang="0">
                <a:pos x="1337" y="9363"/>
              </a:cxn>
              <a:cxn ang="0">
                <a:pos x="1257" y="9180"/>
              </a:cxn>
              <a:cxn ang="0">
                <a:pos x="1172" y="8998"/>
              </a:cxn>
              <a:cxn ang="0">
                <a:pos x="1120" y="8748"/>
              </a:cxn>
              <a:cxn ang="0">
                <a:pos x="1132" y="8438"/>
              </a:cxn>
              <a:cxn ang="0">
                <a:pos x="1197" y="8218"/>
              </a:cxn>
              <a:cxn ang="0">
                <a:pos x="1287" y="8040"/>
              </a:cxn>
              <a:cxn ang="0">
                <a:pos x="1362" y="7845"/>
              </a:cxn>
              <a:cxn ang="0">
                <a:pos x="1394" y="7560"/>
              </a:cxn>
              <a:cxn ang="0">
                <a:pos x="1362" y="7275"/>
              </a:cxn>
              <a:cxn ang="0">
                <a:pos x="1287" y="7080"/>
              </a:cxn>
              <a:cxn ang="0">
                <a:pos x="1172" y="6838"/>
              </a:cxn>
              <a:cxn ang="0">
                <a:pos x="1120" y="6588"/>
              </a:cxn>
              <a:cxn ang="0">
                <a:pos x="1132" y="6278"/>
              </a:cxn>
              <a:cxn ang="0">
                <a:pos x="1197" y="6058"/>
              </a:cxn>
              <a:cxn ang="0">
                <a:pos x="1287" y="5880"/>
              </a:cxn>
              <a:cxn ang="0">
                <a:pos x="1362" y="5685"/>
              </a:cxn>
              <a:cxn ang="0">
                <a:pos x="1394" y="5398"/>
              </a:cxn>
              <a:cxn ang="0">
                <a:pos x="1362" y="5115"/>
              </a:cxn>
              <a:cxn ang="0">
                <a:pos x="1287" y="4920"/>
              </a:cxn>
              <a:cxn ang="0">
                <a:pos x="1197" y="4743"/>
              </a:cxn>
              <a:cxn ang="0">
                <a:pos x="1132" y="4523"/>
              </a:cxn>
              <a:cxn ang="0">
                <a:pos x="1120" y="4213"/>
              </a:cxn>
              <a:cxn ang="0">
                <a:pos x="1172" y="3963"/>
              </a:cxn>
              <a:cxn ang="0">
                <a:pos x="1257" y="3780"/>
              </a:cxn>
              <a:cxn ang="0">
                <a:pos x="1337" y="3598"/>
              </a:cxn>
              <a:cxn ang="0">
                <a:pos x="1389" y="3348"/>
              </a:cxn>
              <a:cxn ang="0">
                <a:pos x="1379" y="3038"/>
              </a:cxn>
              <a:cxn ang="0">
                <a:pos x="1312" y="2818"/>
              </a:cxn>
              <a:cxn ang="0">
                <a:pos x="1227" y="2640"/>
              </a:cxn>
              <a:cxn ang="0">
                <a:pos x="1149" y="2445"/>
              </a:cxn>
              <a:cxn ang="0">
                <a:pos x="1117" y="2160"/>
              </a:cxn>
              <a:cxn ang="0">
                <a:pos x="1149" y="1875"/>
              </a:cxn>
              <a:cxn ang="0">
                <a:pos x="1227" y="1680"/>
              </a:cxn>
              <a:cxn ang="0">
                <a:pos x="1312" y="1503"/>
              </a:cxn>
              <a:cxn ang="0">
                <a:pos x="1379" y="1283"/>
              </a:cxn>
              <a:cxn ang="0">
                <a:pos x="1389" y="973"/>
              </a:cxn>
              <a:cxn ang="0">
                <a:pos x="1337" y="723"/>
              </a:cxn>
              <a:cxn ang="0">
                <a:pos x="1257" y="540"/>
              </a:cxn>
              <a:cxn ang="0">
                <a:pos x="1172" y="358"/>
              </a:cxn>
              <a:cxn ang="0">
                <a:pos x="1120" y="108"/>
              </a:cxn>
            </a:cxnLst>
            <a:rect l="0" t="0" r="r" b="b"/>
            <a:pathLst>
              <a:path w="1394" h="10800">
                <a:moveTo>
                  <a:pt x="0" y="0"/>
                </a:moveTo>
                <a:lnTo>
                  <a:pt x="0" y="10800"/>
                </a:lnTo>
                <a:lnTo>
                  <a:pt x="1117" y="10800"/>
                </a:lnTo>
                <a:lnTo>
                  <a:pt x="1120" y="10693"/>
                </a:lnTo>
                <a:lnTo>
                  <a:pt x="1132" y="10598"/>
                </a:lnTo>
                <a:lnTo>
                  <a:pt x="1149" y="10515"/>
                </a:lnTo>
                <a:lnTo>
                  <a:pt x="1172" y="10443"/>
                </a:lnTo>
                <a:lnTo>
                  <a:pt x="1197" y="10378"/>
                </a:lnTo>
                <a:lnTo>
                  <a:pt x="1227" y="10320"/>
                </a:lnTo>
                <a:lnTo>
                  <a:pt x="1257" y="10260"/>
                </a:lnTo>
                <a:lnTo>
                  <a:pt x="1287" y="10200"/>
                </a:lnTo>
                <a:lnTo>
                  <a:pt x="1312" y="10143"/>
                </a:lnTo>
                <a:lnTo>
                  <a:pt x="1337" y="10078"/>
                </a:lnTo>
                <a:lnTo>
                  <a:pt x="1362" y="10005"/>
                </a:lnTo>
                <a:lnTo>
                  <a:pt x="1379" y="9923"/>
                </a:lnTo>
                <a:lnTo>
                  <a:pt x="1389" y="9828"/>
                </a:lnTo>
                <a:lnTo>
                  <a:pt x="1394" y="9720"/>
                </a:lnTo>
                <a:lnTo>
                  <a:pt x="1389" y="9613"/>
                </a:lnTo>
                <a:lnTo>
                  <a:pt x="1379" y="9518"/>
                </a:lnTo>
                <a:lnTo>
                  <a:pt x="1362" y="9435"/>
                </a:lnTo>
                <a:lnTo>
                  <a:pt x="1337" y="9363"/>
                </a:lnTo>
                <a:lnTo>
                  <a:pt x="1312" y="9298"/>
                </a:lnTo>
                <a:lnTo>
                  <a:pt x="1287" y="9240"/>
                </a:lnTo>
                <a:lnTo>
                  <a:pt x="1257" y="9180"/>
                </a:lnTo>
                <a:lnTo>
                  <a:pt x="1227" y="9120"/>
                </a:lnTo>
                <a:lnTo>
                  <a:pt x="1197" y="9063"/>
                </a:lnTo>
                <a:lnTo>
                  <a:pt x="1172" y="8998"/>
                </a:lnTo>
                <a:lnTo>
                  <a:pt x="1149" y="8925"/>
                </a:lnTo>
                <a:lnTo>
                  <a:pt x="1132" y="8843"/>
                </a:lnTo>
                <a:lnTo>
                  <a:pt x="1120" y="8748"/>
                </a:lnTo>
                <a:lnTo>
                  <a:pt x="1117" y="8640"/>
                </a:lnTo>
                <a:lnTo>
                  <a:pt x="1120" y="8533"/>
                </a:lnTo>
                <a:lnTo>
                  <a:pt x="1132" y="8438"/>
                </a:lnTo>
                <a:lnTo>
                  <a:pt x="1149" y="8355"/>
                </a:lnTo>
                <a:lnTo>
                  <a:pt x="1172" y="8283"/>
                </a:lnTo>
                <a:lnTo>
                  <a:pt x="1197" y="8218"/>
                </a:lnTo>
                <a:lnTo>
                  <a:pt x="1227" y="8160"/>
                </a:lnTo>
                <a:lnTo>
                  <a:pt x="1257" y="8100"/>
                </a:lnTo>
                <a:lnTo>
                  <a:pt x="1287" y="8040"/>
                </a:lnTo>
                <a:lnTo>
                  <a:pt x="1312" y="7983"/>
                </a:lnTo>
                <a:lnTo>
                  <a:pt x="1337" y="7918"/>
                </a:lnTo>
                <a:lnTo>
                  <a:pt x="1362" y="7845"/>
                </a:lnTo>
                <a:lnTo>
                  <a:pt x="1379" y="7763"/>
                </a:lnTo>
                <a:lnTo>
                  <a:pt x="1389" y="7668"/>
                </a:lnTo>
                <a:lnTo>
                  <a:pt x="1394" y="7560"/>
                </a:lnTo>
                <a:lnTo>
                  <a:pt x="1389" y="7453"/>
                </a:lnTo>
                <a:lnTo>
                  <a:pt x="1379" y="7358"/>
                </a:lnTo>
                <a:lnTo>
                  <a:pt x="1362" y="7275"/>
                </a:lnTo>
                <a:lnTo>
                  <a:pt x="1337" y="7203"/>
                </a:lnTo>
                <a:lnTo>
                  <a:pt x="1312" y="7138"/>
                </a:lnTo>
                <a:lnTo>
                  <a:pt x="1287" y="7080"/>
                </a:lnTo>
                <a:lnTo>
                  <a:pt x="1227" y="6960"/>
                </a:lnTo>
                <a:lnTo>
                  <a:pt x="1197" y="6903"/>
                </a:lnTo>
                <a:lnTo>
                  <a:pt x="1172" y="6838"/>
                </a:lnTo>
                <a:lnTo>
                  <a:pt x="1149" y="6765"/>
                </a:lnTo>
                <a:lnTo>
                  <a:pt x="1132" y="6683"/>
                </a:lnTo>
                <a:lnTo>
                  <a:pt x="1120" y="6588"/>
                </a:lnTo>
                <a:lnTo>
                  <a:pt x="1117" y="6480"/>
                </a:lnTo>
                <a:lnTo>
                  <a:pt x="1120" y="6373"/>
                </a:lnTo>
                <a:lnTo>
                  <a:pt x="1132" y="6278"/>
                </a:lnTo>
                <a:lnTo>
                  <a:pt x="1149" y="6195"/>
                </a:lnTo>
                <a:lnTo>
                  <a:pt x="1172" y="6123"/>
                </a:lnTo>
                <a:lnTo>
                  <a:pt x="1197" y="6058"/>
                </a:lnTo>
                <a:lnTo>
                  <a:pt x="1227" y="6000"/>
                </a:lnTo>
                <a:lnTo>
                  <a:pt x="1257" y="5940"/>
                </a:lnTo>
                <a:lnTo>
                  <a:pt x="1287" y="5880"/>
                </a:lnTo>
                <a:lnTo>
                  <a:pt x="1312" y="5823"/>
                </a:lnTo>
                <a:lnTo>
                  <a:pt x="1337" y="5758"/>
                </a:lnTo>
                <a:lnTo>
                  <a:pt x="1362" y="5685"/>
                </a:lnTo>
                <a:lnTo>
                  <a:pt x="1379" y="5603"/>
                </a:lnTo>
                <a:lnTo>
                  <a:pt x="1389" y="5508"/>
                </a:lnTo>
                <a:lnTo>
                  <a:pt x="1394" y="5398"/>
                </a:lnTo>
                <a:lnTo>
                  <a:pt x="1389" y="5293"/>
                </a:lnTo>
                <a:lnTo>
                  <a:pt x="1379" y="5198"/>
                </a:lnTo>
                <a:lnTo>
                  <a:pt x="1362" y="5115"/>
                </a:lnTo>
                <a:lnTo>
                  <a:pt x="1337" y="5043"/>
                </a:lnTo>
                <a:lnTo>
                  <a:pt x="1312" y="4978"/>
                </a:lnTo>
                <a:lnTo>
                  <a:pt x="1287" y="4920"/>
                </a:lnTo>
                <a:lnTo>
                  <a:pt x="1257" y="4860"/>
                </a:lnTo>
                <a:lnTo>
                  <a:pt x="1227" y="4800"/>
                </a:lnTo>
                <a:lnTo>
                  <a:pt x="1197" y="4743"/>
                </a:lnTo>
                <a:lnTo>
                  <a:pt x="1172" y="4678"/>
                </a:lnTo>
                <a:lnTo>
                  <a:pt x="1149" y="4605"/>
                </a:lnTo>
                <a:lnTo>
                  <a:pt x="1132" y="4523"/>
                </a:lnTo>
                <a:lnTo>
                  <a:pt x="1120" y="4428"/>
                </a:lnTo>
                <a:lnTo>
                  <a:pt x="1117" y="4320"/>
                </a:lnTo>
                <a:lnTo>
                  <a:pt x="1120" y="4213"/>
                </a:lnTo>
                <a:lnTo>
                  <a:pt x="1132" y="4118"/>
                </a:lnTo>
                <a:lnTo>
                  <a:pt x="1149" y="4035"/>
                </a:lnTo>
                <a:lnTo>
                  <a:pt x="1172" y="3963"/>
                </a:lnTo>
                <a:lnTo>
                  <a:pt x="1197" y="3898"/>
                </a:lnTo>
                <a:lnTo>
                  <a:pt x="1227" y="3840"/>
                </a:lnTo>
                <a:lnTo>
                  <a:pt x="1257" y="3780"/>
                </a:lnTo>
                <a:lnTo>
                  <a:pt x="1287" y="3720"/>
                </a:lnTo>
                <a:lnTo>
                  <a:pt x="1312" y="3663"/>
                </a:lnTo>
                <a:lnTo>
                  <a:pt x="1337" y="3598"/>
                </a:lnTo>
                <a:lnTo>
                  <a:pt x="1362" y="3525"/>
                </a:lnTo>
                <a:lnTo>
                  <a:pt x="1379" y="3443"/>
                </a:lnTo>
                <a:lnTo>
                  <a:pt x="1389" y="3348"/>
                </a:lnTo>
                <a:lnTo>
                  <a:pt x="1394" y="3240"/>
                </a:lnTo>
                <a:lnTo>
                  <a:pt x="1389" y="3133"/>
                </a:lnTo>
                <a:lnTo>
                  <a:pt x="1379" y="3038"/>
                </a:lnTo>
                <a:lnTo>
                  <a:pt x="1362" y="2955"/>
                </a:lnTo>
                <a:lnTo>
                  <a:pt x="1337" y="2883"/>
                </a:lnTo>
                <a:lnTo>
                  <a:pt x="1312" y="2818"/>
                </a:lnTo>
                <a:lnTo>
                  <a:pt x="1287" y="2760"/>
                </a:lnTo>
                <a:lnTo>
                  <a:pt x="1257" y="2700"/>
                </a:lnTo>
                <a:lnTo>
                  <a:pt x="1227" y="2640"/>
                </a:lnTo>
                <a:lnTo>
                  <a:pt x="1197" y="2583"/>
                </a:lnTo>
                <a:lnTo>
                  <a:pt x="1172" y="2518"/>
                </a:lnTo>
                <a:lnTo>
                  <a:pt x="1149" y="2445"/>
                </a:lnTo>
                <a:lnTo>
                  <a:pt x="1132" y="2363"/>
                </a:lnTo>
                <a:lnTo>
                  <a:pt x="1120" y="2268"/>
                </a:lnTo>
                <a:lnTo>
                  <a:pt x="1117" y="2160"/>
                </a:lnTo>
                <a:lnTo>
                  <a:pt x="1120" y="2053"/>
                </a:lnTo>
                <a:lnTo>
                  <a:pt x="1132" y="1958"/>
                </a:lnTo>
                <a:lnTo>
                  <a:pt x="1149" y="1875"/>
                </a:lnTo>
                <a:lnTo>
                  <a:pt x="1172" y="1803"/>
                </a:lnTo>
                <a:lnTo>
                  <a:pt x="1197" y="1738"/>
                </a:lnTo>
                <a:lnTo>
                  <a:pt x="1227" y="1680"/>
                </a:lnTo>
                <a:lnTo>
                  <a:pt x="1257" y="1620"/>
                </a:lnTo>
                <a:lnTo>
                  <a:pt x="1287" y="1560"/>
                </a:lnTo>
                <a:lnTo>
                  <a:pt x="1312" y="1503"/>
                </a:lnTo>
                <a:lnTo>
                  <a:pt x="1337" y="1438"/>
                </a:lnTo>
                <a:lnTo>
                  <a:pt x="1362" y="1365"/>
                </a:lnTo>
                <a:lnTo>
                  <a:pt x="1379" y="1283"/>
                </a:lnTo>
                <a:lnTo>
                  <a:pt x="1389" y="1188"/>
                </a:lnTo>
                <a:lnTo>
                  <a:pt x="1394" y="1080"/>
                </a:lnTo>
                <a:lnTo>
                  <a:pt x="1389" y="973"/>
                </a:lnTo>
                <a:lnTo>
                  <a:pt x="1379" y="878"/>
                </a:lnTo>
                <a:lnTo>
                  <a:pt x="1362" y="795"/>
                </a:lnTo>
                <a:lnTo>
                  <a:pt x="1337" y="723"/>
                </a:lnTo>
                <a:lnTo>
                  <a:pt x="1312" y="658"/>
                </a:lnTo>
                <a:lnTo>
                  <a:pt x="1287" y="600"/>
                </a:lnTo>
                <a:lnTo>
                  <a:pt x="1257" y="540"/>
                </a:lnTo>
                <a:lnTo>
                  <a:pt x="1227" y="480"/>
                </a:lnTo>
                <a:lnTo>
                  <a:pt x="1197" y="423"/>
                </a:lnTo>
                <a:lnTo>
                  <a:pt x="1172" y="358"/>
                </a:lnTo>
                <a:lnTo>
                  <a:pt x="1149" y="285"/>
                </a:lnTo>
                <a:lnTo>
                  <a:pt x="1132" y="203"/>
                </a:lnTo>
                <a:lnTo>
                  <a:pt x="1120" y="108"/>
                </a:lnTo>
                <a:lnTo>
                  <a:pt x="1117" y="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8861425" y="0"/>
            <a:ext cx="282575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446" y="10800"/>
              </a:cxn>
              <a:cxn ang="0">
                <a:pos x="446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446" h="10800">
                <a:moveTo>
                  <a:pt x="0" y="10800"/>
                </a:moveTo>
                <a:lnTo>
                  <a:pt x="446" y="10800"/>
                </a:lnTo>
                <a:lnTo>
                  <a:pt x="446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924944"/>
            <a:ext cx="3276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№1</a:t>
            </a:r>
            <a:endParaRPr lang="ru-RU" sz="60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1187624" y="2060848"/>
            <a:ext cx="7581528" cy="197281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Прочитайте рассказ упр. 1с. 92-94, выполните к нему задания.</a:t>
            </a:r>
            <a:endParaRPr lang="ru-RU" dirty="0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>
              <a:cxn ang="0">
                <a:pos x="1117" y="10800"/>
              </a:cxn>
              <a:cxn ang="0">
                <a:pos x="1149" y="10515"/>
              </a:cxn>
              <a:cxn ang="0">
                <a:pos x="1227" y="10320"/>
              </a:cxn>
              <a:cxn ang="0">
                <a:pos x="1312" y="10143"/>
              </a:cxn>
              <a:cxn ang="0">
                <a:pos x="1379" y="9923"/>
              </a:cxn>
              <a:cxn ang="0">
                <a:pos x="1389" y="9613"/>
              </a:cxn>
              <a:cxn ang="0">
                <a:pos x="1337" y="9363"/>
              </a:cxn>
              <a:cxn ang="0">
                <a:pos x="1257" y="9180"/>
              </a:cxn>
              <a:cxn ang="0">
                <a:pos x="1172" y="8998"/>
              </a:cxn>
              <a:cxn ang="0">
                <a:pos x="1120" y="8748"/>
              </a:cxn>
              <a:cxn ang="0">
                <a:pos x="1132" y="8438"/>
              </a:cxn>
              <a:cxn ang="0">
                <a:pos x="1197" y="8218"/>
              </a:cxn>
              <a:cxn ang="0">
                <a:pos x="1287" y="8040"/>
              </a:cxn>
              <a:cxn ang="0">
                <a:pos x="1362" y="7845"/>
              </a:cxn>
              <a:cxn ang="0">
                <a:pos x="1394" y="7560"/>
              </a:cxn>
              <a:cxn ang="0">
                <a:pos x="1362" y="7275"/>
              </a:cxn>
              <a:cxn ang="0">
                <a:pos x="1287" y="7080"/>
              </a:cxn>
              <a:cxn ang="0">
                <a:pos x="1172" y="6838"/>
              </a:cxn>
              <a:cxn ang="0">
                <a:pos x="1120" y="6588"/>
              </a:cxn>
              <a:cxn ang="0">
                <a:pos x="1132" y="6278"/>
              </a:cxn>
              <a:cxn ang="0">
                <a:pos x="1197" y="6058"/>
              </a:cxn>
              <a:cxn ang="0">
                <a:pos x="1287" y="5880"/>
              </a:cxn>
              <a:cxn ang="0">
                <a:pos x="1362" y="5685"/>
              </a:cxn>
              <a:cxn ang="0">
                <a:pos x="1394" y="5398"/>
              </a:cxn>
              <a:cxn ang="0">
                <a:pos x="1362" y="5115"/>
              </a:cxn>
              <a:cxn ang="0">
                <a:pos x="1287" y="4920"/>
              </a:cxn>
              <a:cxn ang="0">
                <a:pos x="1197" y="4743"/>
              </a:cxn>
              <a:cxn ang="0">
                <a:pos x="1132" y="4523"/>
              </a:cxn>
              <a:cxn ang="0">
                <a:pos x="1120" y="4213"/>
              </a:cxn>
              <a:cxn ang="0">
                <a:pos x="1172" y="3963"/>
              </a:cxn>
              <a:cxn ang="0">
                <a:pos x="1257" y="3780"/>
              </a:cxn>
              <a:cxn ang="0">
                <a:pos x="1337" y="3598"/>
              </a:cxn>
              <a:cxn ang="0">
                <a:pos x="1389" y="3348"/>
              </a:cxn>
              <a:cxn ang="0">
                <a:pos x="1379" y="3038"/>
              </a:cxn>
              <a:cxn ang="0">
                <a:pos x="1312" y="2818"/>
              </a:cxn>
              <a:cxn ang="0">
                <a:pos x="1227" y="2640"/>
              </a:cxn>
              <a:cxn ang="0">
                <a:pos x="1149" y="2445"/>
              </a:cxn>
              <a:cxn ang="0">
                <a:pos x="1117" y="2160"/>
              </a:cxn>
              <a:cxn ang="0">
                <a:pos x="1149" y="1875"/>
              </a:cxn>
              <a:cxn ang="0">
                <a:pos x="1227" y="1680"/>
              </a:cxn>
              <a:cxn ang="0">
                <a:pos x="1312" y="1503"/>
              </a:cxn>
              <a:cxn ang="0">
                <a:pos x="1379" y="1283"/>
              </a:cxn>
              <a:cxn ang="0">
                <a:pos x="1389" y="973"/>
              </a:cxn>
              <a:cxn ang="0">
                <a:pos x="1337" y="723"/>
              </a:cxn>
              <a:cxn ang="0">
                <a:pos x="1257" y="540"/>
              </a:cxn>
              <a:cxn ang="0">
                <a:pos x="1172" y="358"/>
              </a:cxn>
              <a:cxn ang="0">
                <a:pos x="1120" y="108"/>
              </a:cxn>
            </a:cxnLst>
            <a:rect l="0" t="0" r="r" b="b"/>
            <a:pathLst>
              <a:path w="1394" h="10800">
                <a:moveTo>
                  <a:pt x="0" y="0"/>
                </a:moveTo>
                <a:lnTo>
                  <a:pt x="0" y="10800"/>
                </a:lnTo>
                <a:lnTo>
                  <a:pt x="1117" y="10800"/>
                </a:lnTo>
                <a:lnTo>
                  <a:pt x="1120" y="10693"/>
                </a:lnTo>
                <a:lnTo>
                  <a:pt x="1132" y="10598"/>
                </a:lnTo>
                <a:lnTo>
                  <a:pt x="1149" y="10515"/>
                </a:lnTo>
                <a:lnTo>
                  <a:pt x="1172" y="10443"/>
                </a:lnTo>
                <a:lnTo>
                  <a:pt x="1197" y="10378"/>
                </a:lnTo>
                <a:lnTo>
                  <a:pt x="1227" y="10320"/>
                </a:lnTo>
                <a:lnTo>
                  <a:pt x="1257" y="10260"/>
                </a:lnTo>
                <a:lnTo>
                  <a:pt x="1287" y="10200"/>
                </a:lnTo>
                <a:lnTo>
                  <a:pt x="1312" y="10143"/>
                </a:lnTo>
                <a:lnTo>
                  <a:pt x="1337" y="10078"/>
                </a:lnTo>
                <a:lnTo>
                  <a:pt x="1362" y="10005"/>
                </a:lnTo>
                <a:lnTo>
                  <a:pt x="1379" y="9923"/>
                </a:lnTo>
                <a:lnTo>
                  <a:pt x="1389" y="9828"/>
                </a:lnTo>
                <a:lnTo>
                  <a:pt x="1394" y="9720"/>
                </a:lnTo>
                <a:lnTo>
                  <a:pt x="1389" y="9613"/>
                </a:lnTo>
                <a:lnTo>
                  <a:pt x="1379" y="9518"/>
                </a:lnTo>
                <a:lnTo>
                  <a:pt x="1362" y="9435"/>
                </a:lnTo>
                <a:lnTo>
                  <a:pt x="1337" y="9363"/>
                </a:lnTo>
                <a:lnTo>
                  <a:pt x="1312" y="9298"/>
                </a:lnTo>
                <a:lnTo>
                  <a:pt x="1287" y="9240"/>
                </a:lnTo>
                <a:lnTo>
                  <a:pt x="1257" y="9180"/>
                </a:lnTo>
                <a:lnTo>
                  <a:pt x="1227" y="9120"/>
                </a:lnTo>
                <a:lnTo>
                  <a:pt x="1197" y="9063"/>
                </a:lnTo>
                <a:lnTo>
                  <a:pt x="1172" y="8998"/>
                </a:lnTo>
                <a:lnTo>
                  <a:pt x="1149" y="8925"/>
                </a:lnTo>
                <a:lnTo>
                  <a:pt x="1132" y="8843"/>
                </a:lnTo>
                <a:lnTo>
                  <a:pt x="1120" y="8748"/>
                </a:lnTo>
                <a:lnTo>
                  <a:pt x="1117" y="8640"/>
                </a:lnTo>
                <a:lnTo>
                  <a:pt x="1120" y="8533"/>
                </a:lnTo>
                <a:lnTo>
                  <a:pt x="1132" y="8438"/>
                </a:lnTo>
                <a:lnTo>
                  <a:pt x="1149" y="8355"/>
                </a:lnTo>
                <a:lnTo>
                  <a:pt x="1172" y="8283"/>
                </a:lnTo>
                <a:lnTo>
                  <a:pt x="1197" y="8218"/>
                </a:lnTo>
                <a:lnTo>
                  <a:pt x="1227" y="8160"/>
                </a:lnTo>
                <a:lnTo>
                  <a:pt x="1257" y="8100"/>
                </a:lnTo>
                <a:lnTo>
                  <a:pt x="1287" y="8040"/>
                </a:lnTo>
                <a:lnTo>
                  <a:pt x="1312" y="7983"/>
                </a:lnTo>
                <a:lnTo>
                  <a:pt x="1337" y="7918"/>
                </a:lnTo>
                <a:lnTo>
                  <a:pt x="1362" y="7845"/>
                </a:lnTo>
                <a:lnTo>
                  <a:pt x="1379" y="7763"/>
                </a:lnTo>
                <a:lnTo>
                  <a:pt x="1389" y="7668"/>
                </a:lnTo>
                <a:lnTo>
                  <a:pt x="1394" y="7560"/>
                </a:lnTo>
                <a:lnTo>
                  <a:pt x="1389" y="7453"/>
                </a:lnTo>
                <a:lnTo>
                  <a:pt x="1379" y="7358"/>
                </a:lnTo>
                <a:lnTo>
                  <a:pt x="1362" y="7275"/>
                </a:lnTo>
                <a:lnTo>
                  <a:pt x="1337" y="7203"/>
                </a:lnTo>
                <a:lnTo>
                  <a:pt x="1312" y="7138"/>
                </a:lnTo>
                <a:lnTo>
                  <a:pt x="1287" y="7080"/>
                </a:lnTo>
                <a:lnTo>
                  <a:pt x="1227" y="6960"/>
                </a:lnTo>
                <a:lnTo>
                  <a:pt x="1197" y="6903"/>
                </a:lnTo>
                <a:lnTo>
                  <a:pt x="1172" y="6838"/>
                </a:lnTo>
                <a:lnTo>
                  <a:pt x="1149" y="6765"/>
                </a:lnTo>
                <a:lnTo>
                  <a:pt x="1132" y="6683"/>
                </a:lnTo>
                <a:lnTo>
                  <a:pt x="1120" y="6588"/>
                </a:lnTo>
                <a:lnTo>
                  <a:pt x="1117" y="6480"/>
                </a:lnTo>
                <a:lnTo>
                  <a:pt x="1120" y="6373"/>
                </a:lnTo>
                <a:lnTo>
                  <a:pt x="1132" y="6278"/>
                </a:lnTo>
                <a:lnTo>
                  <a:pt x="1149" y="6195"/>
                </a:lnTo>
                <a:lnTo>
                  <a:pt x="1172" y="6123"/>
                </a:lnTo>
                <a:lnTo>
                  <a:pt x="1197" y="6058"/>
                </a:lnTo>
                <a:lnTo>
                  <a:pt x="1227" y="6000"/>
                </a:lnTo>
                <a:lnTo>
                  <a:pt x="1257" y="5940"/>
                </a:lnTo>
                <a:lnTo>
                  <a:pt x="1287" y="5880"/>
                </a:lnTo>
                <a:lnTo>
                  <a:pt x="1312" y="5823"/>
                </a:lnTo>
                <a:lnTo>
                  <a:pt x="1337" y="5758"/>
                </a:lnTo>
                <a:lnTo>
                  <a:pt x="1362" y="5685"/>
                </a:lnTo>
                <a:lnTo>
                  <a:pt x="1379" y="5603"/>
                </a:lnTo>
                <a:lnTo>
                  <a:pt x="1389" y="5508"/>
                </a:lnTo>
                <a:lnTo>
                  <a:pt x="1394" y="5398"/>
                </a:lnTo>
                <a:lnTo>
                  <a:pt x="1389" y="5293"/>
                </a:lnTo>
                <a:lnTo>
                  <a:pt x="1379" y="5198"/>
                </a:lnTo>
                <a:lnTo>
                  <a:pt x="1362" y="5115"/>
                </a:lnTo>
                <a:lnTo>
                  <a:pt x="1337" y="5043"/>
                </a:lnTo>
                <a:lnTo>
                  <a:pt x="1312" y="4978"/>
                </a:lnTo>
                <a:lnTo>
                  <a:pt x="1287" y="4920"/>
                </a:lnTo>
                <a:lnTo>
                  <a:pt x="1257" y="4860"/>
                </a:lnTo>
                <a:lnTo>
                  <a:pt x="1227" y="4800"/>
                </a:lnTo>
                <a:lnTo>
                  <a:pt x="1197" y="4743"/>
                </a:lnTo>
                <a:lnTo>
                  <a:pt x="1172" y="4678"/>
                </a:lnTo>
                <a:lnTo>
                  <a:pt x="1149" y="4605"/>
                </a:lnTo>
                <a:lnTo>
                  <a:pt x="1132" y="4523"/>
                </a:lnTo>
                <a:lnTo>
                  <a:pt x="1120" y="4428"/>
                </a:lnTo>
                <a:lnTo>
                  <a:pt x="1117" y="4320"/>
                </a:lnTo>
                <a:lnTo>
                  <a:pt x="1120" y="4213"/>
                </a:lnTo>
                <a:lnTo>
                  <a:pt x="1132" y="4118"/>
                </a:lnTo>
                <a:lnTo>
                  <a:pt x="1149" y="4035"/>
                </a:lnTo>
                <a:lnTo>
                  <a:pt x="1172" y="3963"/>
                </a:lnTo>
                <a:lnTo>
                  <a:pt x="1197" y="3898"/>
                </a:lnTo>
                <a:lnTo>
                  <a:pt x="1227" y="3840"/>
                </a:lnTo>
                <a:lnTo>
                  <a:pt x="1257" y="3780"/>
                </a:lnTo>
                <a:lnTo>
                  <a:pt x="1287" y="3720"/>
                </a:lnTo>
                <a:lnTo>
                  <a:pt x="1312" y="3663"/>
                </a:lnTo>
                <a:lnTo>
                  <a:pt x="1337" y="3598"/>
                </a:lnTo>
                <a:lnTo>
                  <a:pt x="1362" y="3525"/>
                </a:lnTo>
                <a:lnTo>
                  <a:pt x="1379" y="3443"/>
                </a:lnTo>
                <a:lnTo>
                  <a:pt x="1389" y="3348"/>
                </a:lnTo>
                <a:lnTo>
                  <a:pt x="1394" y="3240"/>
                </a:lnTo>
                <a:lnTo>
                  <a:pt x="1389" y="3133"/>
                </a:lnTo>
                <a:lnTo>
                  <a:pt x="1379" y="3038"/>
                </a:lnTo>
                <a:lnTo>
                  <a:pt x="1362" y="2955"/>
                </a:lnTo>
                <a:lnTo>
                  <a:pt x="1337" y="2883"/>
                </a:lnTo>
                <a:lnTo>
                  <a:pt x="1312" y="2818"/>
                </a:lnTo>
                <a:lnTo>
                  <a:pt x="1287" y="2760"/>
                </a:lnTo>
                <a:lnTo>
                  <a:pt x="1257" y="2700"/>
                </a:lnTo>
                <a:lnTo>
                  <a:pt x="1227" y="2640"/>
                </a:lnTo>
                <a:lnTo>
                  <a:pt x="1197" y="2583"/>
                </a:lnTo>
                <a:lnTo>
                  <a:pt x="1172" y="2518"/>
                </a:lnTo>
                <a:lnTo>
                  <a:pt x="1149" y="2445"/>
                </a:lnTo>
                <a:lnTo>
                  <a:pt x="1132" y="2363"/>
                </a:lnTo>
                <a:lnTo>
                  <a:pt x="1120" y="2268"/>
                </a:lnTo>
                <a:lnTo>
                  <a:pt x="1117" y="2160"/>
                </a:lnTo>
                <a:lnTo>
                  <a:pt x="1120" y="2053"/>
                </a:lnTo>
                <a:lnTo>
                  <a:pt x="1132" y="1958"/>
                </a:lnTo>
                <a:lnTo>
                  <a:pt x="1149" y="1875"/>
                </a:lnTo>
                <a:lnTo>
                  <a:pt x="1172" y="1803"/>
                </a:lnTo>
                <a:lnTo>
                  <a:pt x="1197" y="1738"/>
                </a:lnTo>
                <a:lnTo>
                  <a:pt x="1227" y="1680"/>
                </a:lnTo>
                <a:lnTo>
                  <a:pt x="1257" y="1620"/>
                </a:lnTo>
                <a:lnTo>
                  <a:pt x="1287" y="1560"/>
                </a:lnTo>
                <a:lnTo>
                  <a:pt x="1312" y="1503"/>
                </a:lnTo>
                <a:lnTo>
                  <a:pt x="1337" y="1438"/>
                </a:lnTo>
                <a:lnTo>
                  <a:pt x="1362" y="1365"/>
                </a:lnTo>
                <a:lnTo>
                  <a:pt x="1379" y="1283"/>
                </a:lnTo>
                <a:lnTo>
                  <a:pt x="1389" y="1188"/>
                </a:lnTo>
                <a:lnTo>
                  <a:pt x="1394" y="1080"/>
                </a:lnTo>
                <a:lnTo>
                  <a:pt x="1389" y="973"/>
                </a:lnTo>
                <a:lnTo>
                  <a:pt x="1379" y="878"/>
                </a:lnTo>
                <a:lnTo>
                  <a:pt x="1362" y="795"/>
                </a:lnTo>
                <a:lnTo>
                  <a:pt x="1337" y="723"/>
                </a:lnTo>
                <a:lnTo>
                  <a:pt x="1312" y="658"/>
                </a:lnTo>
                <a:lnTo>
                  <a:pt x="1287" y="600"/>
                </a:lnTo>
                <a:lnTo>
                  <a:pt x="1257" y="540"/>
                </a:lnTo>
                <a:lnTo>
                  <a:pt x="1227" y="480"/>
                </a:lnTo>
                <a:lnTo>
                  <a:pt x="1197" y="423"/>
                </a:lnTo>
                <a:lnTo>
                  <a:pt x="1172" y="358"/>
                </a:lnTo>
                <a:lnTo>
                  <a:pt x="1149" y="285"/>
                </a:lnTo>
                <a:lnTo>
                  <a:pt x="1132" y="203"/>
                </a:lnTo>
                <a:lnTo>
                  <a:pt x="1120" y="108"/>
                </a:lnTo>
                <a:lnTo>
                  <a:pt x="1117" y="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8861425" y="0"/>
            <a:ext cx="282575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446" y="10800"/>
              </a:cxn>
              <a:cxn ang="0">
                <a:pos x="446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446" h="10800">
                <a:moveTo>
                  <a:pt x="0" y="10800"/>
                </a:moveTo>
                <a:lnTo>
                  <a:pt x="446" y="10800"/>
                </a:lnTo>
                <a:lnTo>
                  <a:pt x="446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219575"/>
            <a:ext cx="47339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Задание №2</a:t>
            </a:r>
            <a:endParaRPr lang="ru-RU" sz="60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1619672" y="1600201"/>
            <a:ext cx="7067128" cy="16847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Прочитайте рассказ упр. 2с. 95-97, выполните к нему задания.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>
              <a:cxn ang="0">
                <a:pos x="1117" y="10800"/>
              </a:cxn>
              <a:cxn ang="0">
                <a:pos x="1149" y="10515"/>
              </a:cxn>
              <a:cxn ang="0">
                <a:pos x="1227" y="10320"/>
              </a:cxn>
              <a:cxn ang="0">
                <a:pos x="1312" y="10143"/>
              </a:cxn>
              <a:cxn ang="0">
                <a:pos x="1379" y="9923"/>
              </a:cxn>
              <a:cxn ang="0">
                <a:pos x="1389" y="9613"/>
              </a:cxn>
              <a:cxn ang="0">
                <a:pos x="1337" y="9363"/>
              </a:cxn>
              <a:cxn ang="0">
                <a:pos x="1257" y="9180"/>
              </a:cxn>
              <a:cxn ang="0">
                <a:pos x="1172" y="8998"/>
              </a:cxn>
              <a:cxn ang="0">
                <a:pos x="1120" y="8748"/>
              </a:cxn>
              <a:cxn ang="0">
                <a:pos x="1132" y="8438"/>
              </a:cxn>
              <a:cxn ang="0">
                <a:pos x="1197" y="8218"/>
              </a:cxn>
              <a:cxn ang="0">
                <a:pos x="1287" y="8040"/>
              </a:cxn>
              <a:cxn ang="0">
                <a:pos x="1362" y="7845"/>
              </a:cxn>
              <a:cxn ang="0">
                <a:pos x="1394" y="7560"/>
              </a:cxn>
              <a:cxn ang="0">
                <a:pos x="1362" y="7275"/>
              </a:cxn>
              <a:cxn ang="0">
                <a:pos x="1287" y="7080"/>
              </a:cxn>
              <a:cxn ang="0">
                <a:pos x="1172" y="6838"/>
              </a:cxn>
              <a:cxn ang="0">
                <a:pos x="1120" y="6588"/>
              </a:cxn>
              <a:cxn ang="0">
                <a:pos x="1132" y="6278"/>
              </a:cxn>
              <a:cxn ang="0">
                <a:pos x="1197" y="6058"/>
              </a:cxn>
              <a:cxn ang="0">
                <a:pos x="1287" y="5880"/>
              </a:cxn>
              <a:cxn ang="0">
                <a:pos x="1362" y="5685"/>
              </a:cxn>
              <a:cxn ang="0">
                <a:pos x="1394" y="5398"/>
              </a:cxn>
              <a:cxn ang="0">
                <a:pos x="1362" y="5115"/>
              </a:cxn>
              <a:cxn ang="0">
                <a:pos x="1287" y="4920"/>
              </a:cxn>
              <a:cxn ang="0">
                <a:pos x="1197" y="4743"/>
              </a:cxn>
              <a:cxn ang="0">
                <a:pos x="1132" y="4523"/>
              </a:cxn>
              <a:cxn ang="0">
                <a:pos x="1120" y="4213"/>
              </a:cxn>
              <a:cxn ang="0">
                <a:pos x="1172" y="3963"/>
              </a:cxn>
              <a:cxn ang="0">
                <a:pos x="1257" y="3780"/>
              </a:cxn>
              <a:cxn ang="0">
                <a:pos x="1337" y="3598"/>
              </a:cxn>
              <a:cxn ang="0">
                <a:pos x="1389" y="3348"/>
              </a:cxn>
              <a:cxn ang="0">
                <a:pos x="1379" y="3038"/>
              </a:cxn>
              <a:cxn ang="0">
                <a:pos x="1312" y="2818"/>
              </a:cxn>
              <a:cxn ang="0">
                <a:pos x="1227" y="2640"/>
              </a:cxn>
              <a:cxn ang="0">
                <a:pos x="1149" y="2445"/>
              </a:cxn>
              <a:cxn ang="0">
                <a:pos x="1117" y="2160"/>
              </a:cxn>
              <a:cxn ang="0">
                <a:pos x="1149" y="1875"/>
              </a:cxn>
              <a:cxn ang="0">
                <a:pos x="1227" y="1680"/>
              </a:cxn>
              <a:cxn ang="0">
                <a:pos x="1312" y="1503"/>
              </a:cxn>
              <a:cxn ang="0">
                <a:pos x="1379" y="1283"/>
              </a:cxn>
              <a:cxn ang="0">
                <a:pos x="1389" y="973"/>
              </a:cxn>
              <a:cxn ang="0">
                <a:pos x="1337" y="723"/>
              </a:cxn>
              <a:cxn ang="0">
                <a:pos x="1257" y="540"/>
              </a:cxn>
              <a:cxn ang="0">
                <a:pos x="1172" y="358"/>
              </a:cxn>
              <a:cxn ang="0">
                <a:pos x="1120" y="108"/>
              </a:cxn>
            </a:cxnLst>
            <a:rect l="0" t="0" r="r" b="b"/>
            <a:pathLst>
              <a:path w="1394" h="10800">
                <a:moveTo>
                  <a:pt x="0" y="0"/>
                </a:moveTo>
                <a:lnTo>
                  <a:pt x="0" y="10800"/>
                </a:lnTo>
                <a:lnTo>
                  <a:pt x="1117" y="10800"/>
                </a:lnTo>
                <a:lnTo>
                  <a:pt x="1120" y="10693"/>
                </a:lnTo>
                <a:lnTo>
                  <a:pt x="1132" y="10598"/>
                </a:lnTo>
                <a:lnTo>
                  <a:pt x="1149" y="10515"/>
                </a:lnTo>
                <a:lnTo>
                  <a:pt x="1172" y="10443"/>
                </a:lnTo>
                <a:lnTo>
                  <a:pt x="1197" y="10378"/>
                </a:lnTo>
                <a:lnTo>
                  <a:pt x="1227" y="10320"/>
                </a:lnTo>
                <a:lnTo>
                  <a:pt x="1257" y="10260"/>
                </a:lnTo>
                <a:lnTo>
                  <a:pt x="1287" y="10200"/>
                </a:lnTo>
                <a:lnTo>
                  <a:pt x="1312" y="10143"/>
                </a:lnTo>
                <a:lnTo>
                  <a:pt x="1337" y="10078"/>
                </a:lnTo>
                <a:lnTo>
                  <a:pt x="1362" y="10005"/>
                </a:lnTo>
                <a:lnTo>
                  <a:pt x="1379" y="9923"/>
                </a:lnTo>
                <a:lnTo>
                  <a:pt x="1389" y="9828"/>
                </a:lnTo>
                <a:lnTo>
                  <a:pt x="1394" y="9720"/>
                </a:lnTo>
                <a:lnTo>
                  <a:pt x="1389" y="9613"/>
                </a:lnTo>
                <a:lnTo>
                  <a:pt x="1379" y="9518"/>
                </a:lnTo>
                <a:lnTo>
                  <a:pt x="1362" y="9435"/>
                </a:lnTo>
                <a:lnTo>
                  <a:pt x="1337" y="9363"/>
                </a:lnTo>
                <a:lnTo>
                  <a:pt x="1312" y="9298"/>
                </a:lnTo>
                <a:lnTo>
                  <a:pt x="1287" y="9240"/>
                </a:lnTo>
                <a:lnTo>
                  <a:pt x="1257" y="9180"/>
                </a:lnTo>
                <a:lnTo>
                  <a:pt x="1227" y="9120"/>
                </a:lnTo>
                <a:lnTo>
                  <a:pt x="1197" y="9063"/>
                </a:lnTo>
                <a:lnTo>
                  <a:pt x="1172" y="8998"/>
                </a:lnTo>
                <a:lnTo>
                  <a:pt x="1149" y="8925"/>
                </a:lnTo>
                <a:lnTo>
                  <a:pt x="1132" y="8843"/>
                </a:lnTo>
                <a:lnTo>
                  <a:pt x="1120" y="8748"/>
                </a:lnTo>
                <a:lnTo>
                  <a:pt x="1117" y="8640"/>
                </a:lnTo>
                <a:lnTo>
                  <a:pt x="1120" y="8533"/>
                </a:lnTo>
                <a:lnTo>
                  <a:pt x="1132" y="8438"/>
                </a:lnTo>
                <a:lnTo>
                  <a:pt x="1149" y="8355"/>
                </a:lnTo>
                <a:lnTo>
                  <a:pt x="1172" y="8283"/>
                </a:lnTo>
                <a:lnTo>
                  <a:pt x="1197" y="8218"/>
                </a:lnTo>
                <a:lnTo>
                  <a:pt x="1227" y="8160"/>
                </a:lnTo>
                <a:lnTo>
                  <a:pt x="1257" y="8100"/>
                </a:lnTo>
                <a:lnTo>
                  <a:pt x="1287" y="8040"/>
                </a:lnTo>
                <a:lnTo>
                  <a:pt x="1312" y="7983"/>
                </a:lnTo>
                <a:lnTo>
                  <a:pt x="1337" y="7918"/>
                </a:lnTo>
                <a:lnTo>
                  <a:pt x="1362" y="7845"/>
                </a:lnTo>
                <a:lnTo>
                  <a:pt x="1379" y="7763"/>
                </a:lnTo>
                <a:lnTo>
                  <a:pt x="1389" y="7668"/>
                </a:lnTo>
                <a:lnTo>
                  <a:pt x="1394" y="7560"/>
                </a:lnTo>
                <a:lnTo>
                  <a:pt x="1389" y="7453"/>
                </a:lnTo>
                <a:lnTo>
                  <a:pt x="1379" y="7358"/>
                </a:lnTo>
                <a:lnTo>
                  <a:pt x="1362" y="7275"/>
                </a:lnTo>
                <a:lnTo>
                  <a:pt x="1337" y="7203"/>
                </a:lnTo>
                <a:lnTo>
                  <a:pt x="1312" y="7138"/>
                </a:lnTo>
                <a:lnTo>
                  <a:pt x="1287" y="7080"/>
                </a:lnTo>
                <a:lnTo>
                  <a:pt x="1227" y="6960"/>
                </a:lnTo>
                <a:lnTo>
                  <a:pt x="1197" y="6903"/>
                </a:lnTo>
                <a:lnTo>
                  <a:pt x="1172" y="6838"/>
                </a:lnTo>
                <a:lnTo>
                  <a:pt x="1149" y="6765"/>
                </a:lnTo>
                <a:lnTo>
                  <a:pt x="1132" y="6683"/>
                </a:lnTo>
                <a:lnTo>
                  <a:pt x="1120" y="6588"/>
                </a:lnTo>
                <a:lnTo>
                  <a:pt x="1117" y="6480"/>
                </a:lnTo>
                <a:lnTo>
                  <a:pt x="1120" y="6373"/>
                </a:lnTo>
                <a:lnTo>
                  <a:pt x="1132" y="6278"/>
                </a:lnTo>
                <a:lnTo>
                  <a:pt x="1149" y="6195"/>
                </a:lnTo>
                <a:lnTo>
                  <a:pt x="1172" y="6123"/>
                </a:lnTo>
                <a:lnTo>
                  <a:pt x="1197" y="6058"/>
                </a:lnTo>
                <a:lnTo>
                  <a:pt x="1227" y="6000"/>
                </a:lnTo>
                <a:lnTo>
                  <a:pt x="1257" y="5940"/>
                </a:lnTo>
                <a:lnTo>
                  <a:pt x="1287" y="5880"/>
                </a:lnTo>
                <a:lnTo>
                  <a:pt x="1312" y="5823"/>
                </a:lnTo>
                <a:lnTo>
                  <a:pt x="1337" y="5758"/>
                </a:lnTo>
                <a:lnTo>
                  <a:pt x="1362" y="5685"/>
                </a:lnTo>
                <a:lnTo>
                  <a:pt x="1379" y="5603"/>
                </a:lnTo>
                <a:lnTo>
                  <a:pt x="1389" y="5508"/>
                </a:lnTo>
                <a:lnTo>
                  <a:pt x="1394" y="5398"/>
                </a:lnTo>
                <a:lnTo>
                  <a:pt x="1389" y="5293"/>
                </a:lnTo>
                <a:lnTo>
                  <a:pt x="1379" y="5198"/>
                </a:lnTo>
                <a:lnTo>
                  <a:pt x="1362" y="5115"/>
                </a:lnTo>
                <a:lnTo>
                  <a:pt x="1337" y="5043"/>
                </a:lnTo>
                <a:lnTo>
                  <a:pt x="1312" y="4978"/>
                </a:lnTo>
                <a:lnTo>
                  <a:pt x="1287" y="4920"/>
                </a:lnTo>
                <a:lnTo>
                  <a:pt x="1257" y="4860"/>
                </a:lnTo>
                <a:lnTo>
                  <a:pt x="1227" y="4800"/>
                </a:lnTo>
                <a:lnTo>
                  <a:pt x="1197" y="4743"/>
                </a:lnTo>
                <a:lnTo>
                  <a:pt x="1172" y="4678"/>
                </a:lnTo>
                <a:lnTo>
                  <a:pt x="1149" y="4605"/>
                </a:lnTo>
                <a:lnTo>
                  <a:pt x="1132" y="4523"/>
                </a:lnTo>
                <a:lnTo>
                  <a:pt x="1120" y="4428"/>
                </a:lnTo>
                <a:lnTo>
                  <a:pt x="1117" y="4320"/>
                </a:lnTo>
                <a:lnTo>
                  <a:pt x="1120" y="4213"/>
                </a:lnTo>
                <a:lnTo>
                  <a:pt x="1132" y="4118"/>
                </a:lnTo>
                <a:lnTo>
                  <a:pt x="1149" y="4035"/>
                </a:lnTo>
                <a:lnTo>
                  <a:pt x="1172" y="3963"/>
                </a:lnTo>
                <a:lnTo>
                  <a:pt x="1197" y="3898"/>
                </a:lnTo>
                <a:lnTo>
                  <a:pt x="1227" y="3840"/>
                </a:lnTo>
                <a:lnTo>
                  <a:pt x="1257" y="3780"/>
                </a:lnTo>
                <a:lnTo>
                  <a:pt x="1287" y="3720"/>
                </a:lnTo>
                <a:lnTo>
                  <a:pt x="1312" y="3663"/>
                </a:lnTo>
                <a:lnTo>
                  <a:pt x="1337" y="3598"/>
                </a:lnTo>
                <a:lnTo>
                  <a:pt x="1362" y="3525"/>
                </a:lnTo>
                <a:lnTo>
                  <a:pt x="1379" y="3443"/>
                </a:lnTo>
                <a:lnTo>
                  <a:pt x="1389" y="3348"/>
                </a:lnTo>
                <a:lnTo>
                  <a:pt x="1394" y="3240"/>
                </a:lnTo>
                <a:lnTo>
                  <a:pt x="1389" y="3133"/>
                </a:lnTo>
                <a:lnTo>
                  <a:pt x="1379" y="3038"/>
                </a:lnTo>
                <a:lnTo>
                  <a:pt x="1362" y="2955"/>
                </a:lnTo>
                <a:lnTo>
                  <a:pt x="1337" y="2883"/>
                </a:lnTo>
                <a:lnTo>
                  <a:pt x="1312" y="2818"/>
                </a:lnTo>
                <a:lnTo>
                  <a:pt x="1287" y="2760"/>
                </a:lnTo>
                <a:lnTo>
                  <a:pt x="1257" y="2700"/>
                </a:lnTo>
                <a:lnTo>
                  <a:pt x="1227" y="2640"/>
                </a:lnTo>
                <a:lnTo>
                  <a:pt x="1197" y="2583"/>
                </a:lnTo>
                <a:lnTo>
                  <a:pt x="1172" y="2518"/>
                </a:lnTo>
                <a:lnTo>
                  <a:pt x="1149" y="2445"/>
                </a:lnTo>
                <a:lnTo>
                  <a:pt x="1132" y="2363"/>
                </a:lnTo>
                <a:lnTo>
                  <a:pt x="1120" y="2268"/>
                </a:lnTo>
                <a:lnTo>
                  <a:pt x="1117" y="2160"/>
                </a:lnTo>
                <a:lnTo>
                  <a:pt x="1120" y="2053"/>
                </a:lnTo>
                <a:lnTo>
                  <a:pt x="1132" y="1958"/>
                </a:lnTo>
                <a:lnTo>
                  <a:pt x="1149" y="1875"/>
                </a:lnTo>
                <a:lnTo>
                  <a:pt x="1172" y="1803"/>
                </a:lnTo>
                <a:lnTo>
                  <a:pt x="1197" y="1738"/>
                </a:lnTo>
                <a:lnTo>
                  <a:pt x="1227" y="1680"/>
                </a:lnTo>
                <a:lnTo>
                  <a:pt x="1257" y="1620"/>
                </a:lnTo>
                <a:lnTo>
                  <a:pt x="1287" y="1560"/>
                </a:lnTo>
                <a:lnTo>
                  <a:pt x="1312" y="1503"/>
                </a:lnTo>
                <a:lnTo>
                  <a:pt x="1337" y="1438"/>
                </a:lnTo>
                <a:lnTo>
                  <a:pt x="1362" y="1365"/>
                </a:lnTo>
                <a:lnTo>
                  <a:pt x="1379" y="1283"/>
                </a:lnTo>
                <a:lnTo>
                  <a:pt x="1389" y="1188"/>
                </a:lnTo>
                <a:lnTo>
                  <a:pt x="1394" y="1080"/>
                </a:lnTo>
                <a:lnTo>
                  <a:pt x="1389" y="973"/>
                </a:lnTo>
                <a:lnTo>
                  <a:pt x="1379" y="878"/>
                </a:lnTo>
                <a:lnTo>
                  <a:pt x="1362" y="795"/>
                </a:lnTo>
                <a:lnTo>
                  <a:pt x="1337" y="723"/>
                </a:lnTo>
                <a:lnTo>
                  <a:pt x="1312" y="658"/>
                </a:lnTo>
                <a:lnTo>
                  <a:pt x="1287" y="600"/>
                </a:lnTo>
                <a:lnTo>
                  <a:pt x="1257" y="540"/>
                </a:lnTo>
                <a:lnTo>
                  <a:pt x="1227" y="480"/>
                </a:lnTo>
                <a:lnTo>
                  <a:pt x="1197" y="423"/>
                </a:lnTo>
                <a:lnTo>
                  <a:pt x="1172" y="358"/>
                </a:lnTo>
                <a:lnTo>
                  <a:pt x="1149" y="285"/>
                </a:lnTo>
                <a:lnTo>
                  <a:pt x="1132" y="203"/>
                </a:lnTo>
                <a:lnTo>
                  <a:pt x="1120" y="108"/>
                </a:lnTo>
                <a:lnTo>
                  <a:pt x="1117" y="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8861425" y="0"/>
            <a:ext cx="282575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446" y="10800"/>
              </a:cxn>
              <a:cxn ang="0">
                <a:pos x="446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446" h="10800">
                <a:moveTo>
                  <a:pt x="0" y="10800"/>
                </a:moveTo>
                <a:lnTo>
                  <a:pt x="446" y="10800"/>
                </a:lnTo>
                <a:lnTo>
                  <a:pt x="446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76872"/>
            <a:ext cx="5079434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Задание для контроля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Ответьте на вопросы</a:t>
            </a:r>
            <a:r>
              <a:rPr lang="ru-RU" sz="4800" b="1" dirty="0" smtClean="0"/>
              <a:t>:</a:t>
            </a:r>
            <a:endParaRPr lang="ru-RU" sz="48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1043608" y="1628800"/>
            <a:ext cx="7067128" cy="34129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Как </a:t>
            </a:r>
            <a:r>
              <a:rPr lang="ru-RU" dirty="0" smtClean="0"/>
              <a:t>можно узнать о значении слова?</a:t>
            </a:r>
          </a:p>
          <a:p>
            <a:r>
              <a:rPr lang="ru-RU" dirty="0" smtClean="0"/>
              <a:t>С </a:t>
            </a:r>
            <a:r>
              <a:rPr lang="ru-RU" dirty="0" smtClean="0"/>
              <a:t>каким способом определения слова вы познакомились? (</a:t>
            </a:r>
          </a:p>
          <a:p>
            <a:r>
              <a:rPr lang="ru-RU" dirty="0" smtClean="0"/>
              <a:t>Какие </a:t>
            </a:r>
            <a:r>
              <a:rPr lang="ru-RU" dirty="0" smtClean="0"/>
              <a:t>новые слова узнали на уроке?</a:t>
            </a:r>
          </a:p>
          <a:p>
            <a:r>
              <a:rPr lang="ru-RU" dirty="0" smtClean="0"/>
              <a:t>Какое </a:t>
            </a:r>
            <a:r>
              <a:rPr lang="ru-RU" dirty="0" smtClean="0"/>
              <a:t>задание вызвало затруднение?</a:t>
            </a:r>
          </a:p>
          <a:p>
            <a:r>
              <a:rPr lang="ru-RU" dirty="0" smtClean="0"/>
              <a:t>Чем </a:t>
            </a:r>
            <a:r>
              <a:rPr lang="ru-RU" dirty="0" smtClean="0"/>
              <a:t>было интересно заниматься на </a:t>
            </a:r>
            <a:r>
              <a:rPr lang="ru-RU" dirty="0" smtClean="0"/>
              <a:t>уроке?</a:t>
            </a:r>
          </a:p>
          <a:p>
            <a:r>
              <a:rPr lang="ru-RU" dirty="0" smtClean="0"/>
              <a:t>Прочитайте </a:t>
            </a:r>
            <a:r>
              <a:rPr lang="ru-RU" dirty="0" smtClean="0"/>
              <a:t>рассказ упр. 2с. 95-97, выполните к нему задания.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>
              <a:cxn ang="0">
                <a:pos x="1117" y="10800"/>
              </a:cxn>
              <a:cxn ang="0">
                <a:pos x="1149" y="10515"/>
              </a:cxn>
              <a:cxn ang="0">
                <a:pos x="1227" y="10320"/>
              </a:cxn>
              <a:cxn ang="0">
                <a:pos x="1312" y="10143"/>
              </a:cxn>
              <a:cxn ang="0">
                <a:pos x="1379" y="9923"/>
              </a:cxn>
              <a:cxn ang="0">
                <a:pos x="1389" y="9613"/>
              </a:cxn>
              <a:cxn ang="0">
                <a:pos x="1337" y="9363"/>
              </a:cxn>
              <a:cxn ang="0">
                <a:pos x="1257" y="9180"/>
              </a:cxn>
              <a:cxn ang="0">
                <a:pos x="1172" y="8998"/>
              </a:cxn>
              <a:cxn ang="0">
                <a:pos x="1120" y="8748"/>
              </a:cxn>
              <a:cxn ang="0">
                <a:pos x="1132" y="8438"/>
              </a:cxn>
              <a:cxn ang="0">
                <a:pos x="1197" y="8218"/>
              </a:cxn>
              <a:cxn ang="0">
                <a:pos x="1287" y="8040"/>
              </a:cxn>
              <a:cxn ang="0">
                <a:pos x="1362" y="7845"/>
              </a:cxn>
              <a:cxn ang="0">
                <a:pos x="1394" y="7560"/>
              </a:cxn>
              <a:cxn ang="0">
                <a:pos x="1362" y="7275"/>
              </a:cxn>
              <a:cxn ang="0">
                <a:pos x="1287" y="7080"/>
              </a:cxn>
              <a:cxn ang="0">
                <a:pos x="1172" y="6838"/>
              </a:cxn>
              <a:cxn ang="0">
                <a:pos x="1120" y="6588"/>
              </a:cxn>
              <a:cxn ang="0">
                <a:pos x="1132" y="6278"/>
              </a:cxn>
              <a:cxn ang="0">
                <a:pos x="1197" y="6058"/>
              </a:cxn>
              <a:cxn ang="0">
                <a:pos x="1287" y="5880"/>
              </a:cxn>
              <a:cxn ang="0">
                <a:pos x="1362" y="5685"/>
              </a:cxn>
              <a:cxn ang="0">
                <a:pos x="1394" y="5398"/>
              </a:cxn>
              <a:cxn ang="0">
                <a:pos x="1362" y="5115"/>
              </a:cxn>
              <a:cxn ang="0">
                <a:pos x="1287" y="4920"/>
              </a:cxn>
              <a:cxn ang="0">
                <a:pos x="1197" y="4743"/>
              </a:cxn>
              <a:cxn ang="0">
                <a:pos x="1132" y="4523"/>
              </a:cxn>
              <a:cxn ang="0">
                <a:pos x="1120" y="4213"/>
              </a:cxn>
              <a:cxn ang="0">
                <a:pos x="1172" y="3963"/>
              </a:cxn>
              <a:cxn ang="0">
                <a:pos x="1257" y="3780"/>
              </a:cxn>
              <a:cxn ang="0">
                <a:pos x="1337" y="3598"/>
              </a:cxn>
              <a:cxn ang="0">
                <a:pos x="1389" y="3348"/>
              </a:cxn>
              <a:cxn ang="0">
                <a:pos x="1379" y="3038"/>
              </a:cxn>
              <a:cxn ang="0">
                <a:pos x="1312" y="2818"/>
              </a:cxn>
              <a:cxn ang="0">
                <a:pos x="1227" y="2640"/>
              </a:cxn>
              <a:cxn ang="0">
                <a:pos x="1149" y="2445"/>
              </a:cxn>
              <a:cxn ang="0">
                <a:pos x="1117" y="2160"/>
              </a:cxn>
              <a:cxn ang="0">
                <a:pos x="1149" y="1875"/>
              </a:cxn>
              <a:cxn ang="0">
                <a:pos x="1227" y="1680"/>
              </a:cxn>
              <a:cxn ang="0">
                <a:pos x="1312" y="1503"/>
              </a:cxn>
              <a:cxn ang="0">
                <a:pos x="1379" y="1283"/>
              </a:cxn>
              <a:cxn ang="0">
                <a:pos x="1389" y="973"/>
              </a:cxn>
              <a:cxn ang="0">
                <a:pos x="1337" y="723"/>
              </a:cxn>
              <a:cxn ang="0">
                <a:pos x="1257" y="540"/>
              </a:cxn>
              <a:cxn ang="0">
                <a:pos x="1172" y="358"/>
              </a:cxn>
              <a:cxn ang="0">
                <a:pos x="1120" y="108"/>
              </a:cxn>
            </a:cxnLst>
            <a:rect l="0" t="0" r="r" b="b"/>
            <a:pathLst>
              <a:path w="1394" h="10800">
                <a:moveTo>
                  <a:pt x="0" y="0"/>
                </a:moveTo>
                <a:lnTo>
                  <a:pt x="0" y="10800"/>
                </a:lnTo>
                <a:lnTo>
                  <a:pt x="1117" y="10800"/>
                </a:lnTo>
                <a:lnTo>
                  <a:pt x="1120" y="10693"/>
                </a:lnTo>
                <a:lnTo>
                  <a:pt x="1132" y="10598"/>
                </a:lnTo>
                <a:lnTo>
                  <a:pt x="1149" y="10515"/>
                </a:lnTo>
                <a:lnTo>
                  <a:pt x="1172" y="10443"/>
                </a:lnTo>
                <a:lnTo>
                  <a:pt x="1197" y="10378"/>
                </a:lnTo>
                <a:lnTo>
                  <a:pt x="1227" y="10320"/>
                </a:lnTo>
                <a:lnTo>
                  <a:pt x="1257" y="10260"/>
                </a:lnTo>
                <a:lnTo>
                  <a:pt x="1287" y="10200"/>
                </a:lnTo>
                <a:lnTo>
                  <a:pt x="1312" y="10143"/>
                </a:lnTo>
                <a:lnTo>
                  <a:pt x="1337" y="10078"/>
                </a:lnTo>
                <a:lnTo>
                  <a:pt x="1362" y="10005"/>
                </a:lnTo>
                <a:lnTo>
                  <a:pt x="1379" y="9923"/>
                </a:lnTo>
                <a:lnTo>
                  <a:pt x="1389" y="9828"/>
                </a:lnTo>
                <a:lnTo>
                  <a:pt x="1394" y="9720"/>
                </a:lnTo>
                <a:lnTo>
                  <a:pt x="1389" y="9613"/>
                </a:lnTo>
                <a:lnTo>
                  <a:pt x="1379" y="9518"/>
                </a:lnTo>
                <a:lnTo>
                  <a:pt x="1362" y="9435"/>
                </a:lnTo>
                <a:lnTo>
                  <a:pt x="1337" y="9363"/>
                </a:lnTo>
                <a:lnTo>
                  <a:pt x="1312" y="9298"/>
                </a:lnTo>
                <a:lnTo>
                  <a:pt x="1287" y="9240"/>
                </a:lnTo>
                <a:lnTo>
                  <a:pt x="1257" y="9180"/>
                </a:lnTo>
                <a:lnTo>
                  <a:pt x="1227" y="9120"/>
                </a:lnTo>
                <a:lnTo>
                  <a:pt x="1197" y="9063"/>
                </a:lnTo>
                <a:lnTo>
                  <a:pt x="1172" y="8998"/>
                </a:lnTo>
                <a:lnTo>
                  <a:pt x="1149" y="8925"/>
                </a:lnTo>
                <a:lnTo>
                  <a:pt x="1132" y="8843"/>
                </a:lnTo>
                <a:lnTo>
                  <a:pt x="1120" y="8748"/>
                </a:lnTo>
                <a:lnTo>
                  <a:pt x="1117" y="8640"/>
                </a:lnTo>
                <a:lnTo>
                  <a:pt x="1120" y="8533"/>
                </a:lnTo>
                <a:lnTo>
                  <a:pt x="1132" y="8438"/>
                </a:lnTo>
                <a:lnTo>
                  <a:pt x="1149" y="8355"/>
                </a:lnTo>
                <a:lnTo>
                  <a:pt x="1172" y="8283"/>
                </a:lnTo>
                <a:lnTo>
                  <a:pt x="1197" y="8218"/>
                </a:lnTo>
                <a:lnTo>
                  <a:pt x="1227" y="8160"/>
                </a:lnTo>
                <a:lnTo>
                  <a:pt x="1257" y="8100"/>
                </a:lnTo>
                <a:lnTo>
                  <a:pt x="1287" y="8040"/>
                </a:lnTo>
                <a:lnTo>
                  <a:pt x="1312" y="7983"/>
                </a:lnTo>
                <a:lnTo>
                  <a:pt x="1337" y="7918"/>
                </a:lnTo>
                <a:lnTo>
                  <a:pt x="1362" y="7845"/>
                </a:lnTo>
                <a:lnTo>
                  <a:pt x="1379" y="7763"/>
                </a:lnTo>
                <a:lnTo>
                  <a:pt x="1389" y="7668"/>
                </a:lnTo>
                <a:lnTo>
                  <a:pt x="1394" y="7560"/>
                </a:lnTo>
                <a:lnTo>
                  <a:pt x="1389" y="7453"/>
                </a:lnTo>
                <a:lnTo>
                  <a:pt x="1379" y="7358"/>
                </a:lnTo>
                <a:lnTo>
                  <a:pt x="1362" y="7275"/>
                </a:lnTo>
                <a:lnTo>
                  <a:pt x="1337" y="7203"/>
                </a:lnTo>
                <a:lnTo>
                  <a:pt x="1312" y="7138"/>
                </a:lnTo>
                <a:lnTo>
                  <a:pt x="1287" y="7080"/>
                </a:lnTo>
                <a:lnTo>
                  <a:pt x="1227" y="6960"/>
                </a:lnTo>
                <a:lnTo>
                  <a:pt x="1197" y="6903"/>
                </a:lnTo>
                <a:lnTo>
                  <a:pt x="1172" y="6838"/>
                </a:lnTo>
                <a:lnTo>
                  <a:pt x="1149" y="6765"/>
                </a:lnTo>
                <a:lnTo>
                  <a:pt x="1132" y="6683"/>
                </a:lnTo>
                <a:lnTo>
                  <a:pt x="1120" y="6588"/>
                </a:lnTo>
                <a:lnTo>
                  <a:pt x="1117" y="6480"/>
                </a:lnTo>
                <a:lnTo>
                  <a:pt x="1120" y="6373"/>
                </a:lnTo>
                <a:lnTo>
                  <a:pt x="1132" y="6278"/>
                </a:lnTo>
                <a:lnTo>
                  <a:pt x="1149" y="6195"/>
                </a:lnTo>
                <a:lnTo>
                  <a:pt x="1172" y="6123"/>
                </a:lnTo>
                <a:lnTo>
                  <a:pt x="1197" y="6058"/>
                </a:lnTo>
                <a:lnTo>
                  <a:pt x="1227" y="6000"/>
                </a:lnTo>
                <a:lnTo>
                  <a:pt x="1257" y="5940"/>
                </a:lnTo>
                <a:lnTo>
                  <a:pt x="1287" y="5880"/>
                </a:lnTo>
                <a:lnTo>
                  <a:pt x="1312" y="5823"/>
                </a:lnTo>
                <a:lnTo>
                  <a:pt x="1337" y="5758"/>
                </a:lnTo>
                <a:lnTo>
                  <a:pt x="1362" y="5685"/>
                </a:lnTo>
                <a:lnTo>
                  <a:pt x="1379" y="5603"/>
                </a:lnTo>
                <a:lnTo>
                  <a:pt x="1389" y="5508"/>
                </a:lnTo>
                <a:lnTo>
                  <a:pt x="1394" y="5398"/>
                </a:lnTo>
                <a:lnTo>
                  <a:pt x="1389" y="5293"/>
                </a:lnTo>
                <a:lnTo>
                  <a:pt x="1379" y="5198"/>
                </a:lnTo>
                <a:lnTo>
                  <a:pt x="1362" y="5115"/>
                </a:lnTo>
                <a:lnTo>
                  <a:pt x="1337" y="5043"/>
                </a:lnTo>
                <a:lnTo>
                  <a:pt x="1312" y="4978"/>
                </a:lnTo>
                <a:lnTo>
                  <a:pt x="1287" y="4920"/>
                </a:lnTo>
                <a:lnTo>
                  <a:pt x="1257" y="4860"/>
                </a:lnTo>
                <a:lnTo>
                  <a:pt x="1227" y="4800"/>
                </a:lnTo>
                <a:lnTo>
                  <a:pt x="1197" y="4743"/>
                </a:lnTo>
                <a:lnTo>
                  <a:pt x="1172" y="4678"/>
                </a:lnTo>
                <a:lnTo>
                  <a:pt x="1149" y="4605"/>
                </a:lnTo>
                <a:lnTo>
                  <a:pt x="1132" y="4523"/>
                </a:lnTo>
                <a:lnTo>
                  <a:pt x="1120" y="4428"/>
                </a:lnTo>
                <a:lnTo>
                  <a:pt x="1117" y="4320"/>
                </a:lnTo>
                <a:lnTo>
                  <a:pt x="1120" y="4213"/>
                </a:lnTo>
                <a:lnTo>
                  <a:pt x="1132" y="4118"/>
                </a:lnTo>
                <a:lnTo>
                  <a:pt x="1149" y="4035"/>
                </a:lnTo>
                <a:lnTo>
                  <a:pt x="1172" y="3963"/>
                </a:lnTo>
                <a:lnTo>
                  <a:pt x="1197" y="3898"/>
                </a:lnTo>
                <a:lnTo>
                  <a:pt x="1227" y="3840"/>
                </a:lnTo>
                <a:lnTo>
                  <a:pt x="1257" y="3780"/>
                </a:lnTo>
                <a:lnTo>
                  <a:pt x="1287" y="3720"/>
                </a:lnTo>
                <a:lnTo>
                  <a:pt x="1312" y="3663"/>
                </a:lnTo>
                <a:lnTo>
                  <a:pt x="1337" y="3598"/>
                </a:lnTo>
                <a:lnTo>
                  <a:pt x="1362" y="3525"/>
                </a:lnTo>
                <a:lnTo>
                  <a:pt x="1379" y="3443"/>
                </a:lnTo>
                <a:lnTo>
                  <a:pt x="1389" y="3348"/>
                </a:lnTo>
                <a:lnTo>
                  <a:pt x="1394" y="3240"/>
                </a:lnTo>
                <a:lnTo>
                  <a:pt x="1389" y="3133"/>
                </a:lnTo>
                <a:lnTo>
                  <a:pt x="1379" y="3038"/>
                </a:lnTo>
                <a:lnTo>
                  <a:pt x="1362" y="2955"/>
                </a:lnTo>
                <a:lnTo>
                  <a:pt x="1337" y="2883"/>
                </a:lnTo>
                <a:lnTo>
                  <a:pt x="1312" y="2818"/>
                </a:lnTo>
                <a:lnTo>
                  <a:pt x="1287" y="2760"/>
                </a:lnTo>
                <a:lnTo>
                  <a:pt x="1257" y="2700"/>
                </a:lnTo>
                <a:lnTo>
                  <a:pt x="1227" y="2640"/>
                </a:lnTo>
                <a:lnTo>
                  <a:pt x="1197" y="2583"/>
                </a:lnTo>
                <a:lnTo>
                  <a:pt x="1172" y="2518"/>
                </a:lnTo>
                <a:lnTo>
                  <a:pt x="1149" y="2445"/>
                </a:lnTo>
                <a:lnTo>
                  <a:pt x="1132" y="2363"/>
                </a:lnTo>
                <a:lnTo>
                  <a:pt x="1120" y="2268"/>
                </a:lnTo>
                <a:lnTo>
                  <a:pt x="1117" y="2160"/>
                </a:lnTo>
                <a:lnTo>
                  <a:pt x="1120" y="2053"/>
                </a:lnTo>
                <a:lnTo>
                  <a:pt x="1132" y="1958"/>
                </a:lnTo>
                <a:lnTo>
                  <a:pt x="1149" y="1875"/>
                </a:lnTo>
                <a:lnTo>
                  <a:pt x="1172" y="1803"/>
                </a:lnTo>
                <a:lnTo>
                  <a:pt x="1197" y="1738"/>
                </a:lnTo>
                <a:lnTo>
                  <a:pt x="1227" y="1680"/>
                </a:lnTo>
                <a:lnTo>
                  <a:pt x="1257" y="1620"/>
                </a:lnTo>
                <a:lnTo>
                  <a:pt x="1287" y="1560"/>
                </a:lnTo>
                <a:lnTo>
                  <a:pt x="1312" y="1503"/>
                </a:lnTo>
                <a:lnTo>
                  <a:pt x="1337" y="1438"/>
                </a:lnTo>
                <a:lnTo>
                  <a:pt x="1362" y="1365"/>
                </a:lnTo>
                <a:lnTo>
                  <a:pt x="1379" y="1283"/>
                </a:lnTo>
                <a:lnTo>
                  <a:pt x="1389" y="1188"/>
                </a:lnTo>
                <a:lnTo>
                  <a:pt x="1394" y="1080"/>
                </a:lnTo>
                <a:lnTo>
                  <a:pt x="1389" y="973"/>
                </a:lnTo>
                <a:lnTo>
                  <a:pt x="1379" y="878"/>
                </a:lnTo>
                <a:lnTo>
                  <a:pt x="1362" y="795"/>
                </a:lnTo>
                <a:lnTo>
                  <a:pt x="1337" y="723"/>
                </a:lnTo>
                <a:lnTo>
                  <a:pt x="1312" y="658"/>
                </a:lnTo>
                <a:lnTo>
                  <a:pt x="1287" y="600"/>
                </a:lnTo>
                <a:lnTo>
                  <a:pt x="1257" y="540"/>
                </a:lnTo>
                <a:lnTo>
                  <a:pt x="1227" y="480"/>
                </a:lnTo>
                <a:lnTo>
                  <a:pt x="1197" y="423"/>
                </a:lnTo>
                <a:lnTo>
                  <a:pt x="1172" y="358"/>
                </a:lnTo>
                <a:lnTo>
                  <a:pt x="1149" y="285"/>
                </a:lnTo>
                <a:lnTo>
                  <a:pt x="1132" y="203"/>
                </a:lnTo>
                <a:lnTo>
                  <a:pt x="1120" y="108"/>
                </a:lnTo>
                <a:lnTo>
                  <a:pt x="1117" y="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8861425" y="0"/>
            <a:ext cx="282575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446" y="10800"/>
              </a:cxn>
              <a:cxn ang="0">
                <a:pos x="446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446" h="10800">
                <a:moveTo>
                  <a:pt x="0" y="10800"/>
                </a:moveTo>
                <a:lnTo>
                  <a:pt x="446" y="10800"/>
                </a:lnTo>
                <a:lnTo>
                  <a:pt x="446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701174"/>
            <a:ext cx="3869829" cy="215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-180528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Домашнее </a:t>
            </a:r>
            <a:r>
              <a:rPr lang="ru-RU" sz="4800" b="1" dirty="0" smtClean="0"/>
              <a:t>задание</a:t>
            </a:r>
            <a:endParaRPr lang="ru-RU" sz="48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1043608" y="1628800"/>
            <a:ext cx="7067128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Выучить </a:t>
            </a:r>
            <a:r>
              <a:rPr lang="ru-RU" dirty="0" smtClean="0"/>
              <a:t>правило на с. 92.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>
              <a:cxn ang="0">
                <a:pos x="1117" y="10800"/>
              </a:cxn>
              <a:cxn ang="0">
                <a:pos x="1149" y="10515"/>
              </a:cxn>
              <a:cxn ang="0">
                <a:pos x="1227" y="10320"/>
              </a:cxn>
              <a:cxn ang="0">
                <a:pos x="1312" y="10143"/>
              </a:cxn>
              <a:cxn ang="0">
                <a:pos x="1379" y="9923"/>
              </a:cxn>
              <a:cxn ang="0">
                <a:pos x="1389" y="9613"/>
              </a:cxn>
              <a:cxn ang="0">
                <a:pos x="1337" y="9363"/>
              </a:cxn>
              <a:cxn ang="0">
                <a:pos x="1257" y="9180"/>
              </a:cxn>
              <a:cxn ang="0">
                <a:pos x="1172" y="8998"/>
              </a:cxn>
              <a:cxn ang="0">
                <a:pos x="1120" y="8748"/>
              </a:cxn>
              <a:cxn ang="0">
                <a:pos x="1132" y="8438"/>
              </a:cxn>
              <a:cxn ang="0">
                <a:pos x="1197" y="8218"/>
              </a:cxn>
              <a:cxn ang="0">
                <a:pos x="1287" y="8040"/>
              </a:cxn>
              <a:cxn ang="0">
                <a:pos x="1362" y="7845"/>
              </a:cxn>
              <a:cxn ang="0">
                <a:pos x="1394" y="7560"/>
              </a:cxn>
              <a:cxn ang="0">
                <a:pos x="1362" y="7275"/>
              </a:cxn>
              <a:cxn ang="0">
                <a:pos x="1287" y="7080"/>
              </a:cxn>
              <a:cxn ang="0">
                <a:pos x="1172" y="6838"/>
              </a:cxn>
              <a:cxn ang="0">
                <a:pos x="1120" y="6588"/>
              </a:cxn>
              <a:cxn ang="0">
                <a:pos x="1132" y="6278"/>
              </a:cxn>
              <a:cxn ang="0">
                <a:pos x="1197" y="6058"/>
              </a:cxn>
              <a:cxn ang="0">
                <a:pos x="1287" y="5880"/>
              </a:cxn>
              <a:cxn ang="0">
                <a:pos x="1362" y="5685"/>
              </a:cxn>
              <a:cxn ang="0">
                <a:pos x="1394" y="5398"/>
              </a:cxn>
              <a:cxn ang="0">
                <a:pos x="1362" y="5115"/>
              </a:cxn>
              <a:cxn ang="0">
                <a:pos x="1287" y="4920"/>
              </a:cxn>
              <a:cxn ang="0">
                <a:pos x="1197" y="4743"/>
              </a:cxn>
              <a:cxn ang="0">
                <a:pos x="1132" y="4523"/>
              </a:cxn>
              <a:cxn ang="0">
                <a:pos x="1120" y="4213"/>
              </a:cxn>
              <a:cxn ang="0">
                <a:pos x="1172" y="3963"/>
              </a:cxn>
              <a:cxn ang="0">
                <a:pos x="1257" y="3780"/>
              </a:cxn>
              <a:cxn ang="0">
                <a:pos x="1337" y="3598"/>
              </a:cxn>
              <a:cxn ang="0">
                <a:pos x="1389" y="3348"/>
              </a:cxn>
              <a:cxn ang="0">
                <a:pos x="1379" y="3038"/>
              </a:cxn>
              <a:cxn ang="0">
                <a:pos x="1312" y="2818"/>
              </a:cxn>
              <a:cxn ang="0">
                <a:pos x="1227" y="2640"/>
              </a:cxn>
              <a:cxn ang="0">
                <a:pos x="1149" y="2445"/>
              </a:cxn>
              <a:cxn ang="0">
                <a:pos x="1117" y="2160"/>
              </a:cxn>
              <a:cxn ang="0">
                <a:pos x="1149" y="1875"/>
              </a:cxn>
              <a:cxn ang="0">
                <a:pos x="1227" y="1680"/>
              </a:cxn>
              <a:cxn ang="0">
                <a:pos x="1312" y="1503"/>
              </a:cxn>
              <a:cxn ang="0">
                <a:pos x="1379" y="1283"/>
              </a:cxn>
              <a:cxn ang="0">
                <a:pos x="1389" y="973"/>
              </a:cxn>
              <a:cxn ang="0">
                <a:pos x="1337" y="723"/>
              </a:cxn>
              <a:cxn ang="0">
                <a:pos x="1257" y="540"/>
              </a:cxn>
              <a:cxn ang="0">
                <a:pos x="1172" y="358"/>
              </a:cxn>
              <a:cxn ang="0">
                <a:pos x="1120" y="108"/>
              </a:cxn>
            </a:cxnLst>
            <a:rect l="0" t="0" r="r" b="b"/>
            <a:pathLst>
              <a:path w="1394" h="10800">
                <a:moveTo>
                  <a:pt x="0" y="0"/>
                </a:moveTo>
                <a:lnTo>
                  <a:pt x="0" y="10800"/>
                </a:lnTo>
                <a:lnTo>
                  <a:pt x="1117" y="10800"/>
                </a:lnTo>
                <a:lnTo>
                  <a:pt x="1120" y="10693"/>
                </a:lnTo>
                <a:lnTo>
                  <a:pt x="1132" y="10598"/>
                </a:lnTo>
                <a:lnTo>
                  <a:pt x="1149" y="10515"/>
                </a:lnTo>
                <a:lnTo>
                  <a:pt x="1172" y="10443"/>
                </a:lnTo>
                <a:lnTo>
                  <a:pt x="1197" y="10378"/>
                </a:lnTo>
                <a:lnTo>
                  <a:pt x="1227" y="10320"/>
                </a:lnTo>
                <a:lnTo>
                  <a:pt x="1257" y="10260"/>
                </a:lnTo>
                <a:lnTo>
                  <a:pt x="1287" y="10200"/>
                </a:lnTo>
                <a:lnTo>
                  <a:pt x="1312" y="10143"/>
                </a:lnTo>
                <a:lnTo>
                  <a:pt x="1337" y="10078"/>
                </a:lnTo>
                <a:lnTo>
                  <a:pt x="1362" y="10005"/>
                </a:lnTo>
                <a:lnTo>
                  <a:pt x="1379" y="9923"/>
                </a:lnTo>
                <a:lnTo>
                  <a:pt x="1389" y="9828"/>
                </a:lnTo>
                <a:lnTo>
                  <a:pt x="1394" y="9720"/>
                </a:lnTo>
                <a:lnTo>
                  <a:pt x="1389" y="9613"/>
                </a:lnTo>
                <a:lnTo>
                  <a:pt x="1379" y="9518"/>
                </a:lnTo>
                <a:lnTo>
                  <a:pt x="1362" y="9435"/>
                </a:lnTo>
                <a:lnTo>
                  <a:pt x="1337" y="9363"/>
                </a:lnTo>
                <a:lnTo>
                  <a:pt x="1312" y="9298"/>
                </a:lnTo>
                <a:lnTo>
                  <a:pt x="1287" y="9240"/>
                </a:lnTo>
                <a:lnTo>
                  <a:pt x="1257" y="9180"/>
                </a:lnTo>
                <a:lnTo>
                  <a:pt x="1227" y="9120"/>
                </a:lnTo>
                <a:lnTo>
                  <a:pt x="1197" y="9063"/>
                </a:lnTo>
                <a:lnTo>
                  <a:pt x="1172" y="8998"/>
                </a:lnTo>
                <a:lnTo>
                  <a:pt x="1149" y="8925"/>
                </a:lnTo>
                <a:lnTo>
                  <a:pt x="1132" y="8843"/>
                </a:lnTo>
                <a:lnTo>
                  <a:pt x="1120" y="8748"/>
                </a:lnTo>
                <a:lnTo>
                  <a:pt x="1117" y="8640"/>
                </a:lnTo>
                <a:lnTo>
                  <a:pt x="1120" y="8533"/>
                </a:lnTo>
                <a:lnTo>
                  <a:pt x="1132" y="8438"/>
                </a:lnTo>
                <a:lnTo>
                  <a:pt x="1149" y="8355"/>
                </a:lnTo>
                <a:lnTo>
                  <a:pt x="1172" y="8283"/>
                </a:lnTo>
                <a:lnTo>
                  <a:pt x="1197" y="8218"/>
                </a:lnTo>
                <a:lnTo>
                  <a:pt x="1227" y="8160"/>
                </a:lnTo>
                <a:lnTo>
                  <a:pt x="1257" y="8100"/>
                </a:lnTo>
                <a:lnTo>
                  <a:pt x="1287" y="8040"/>
                </a:lnTo>
                <a:lnTo>
                  <a:pt x="1312" y="7983"/>
                </a:lnTo>
                <a:lnTo>
                  <a:pt x="1337" y="7918"/>
                </a:lnTo>
                <a:lnTo>
                  <a:pt x="1362" y="7845"/>
                </a:lnTo>
                <a:lnTo>
                  <a:pt x="1379" y="7763"/>
                </a:lnTo>
                <a:lnTo>
                  <a:pt x="1389" y="7668"/>
                </a:lnTo>
                <a:lnTo>
                  <a:pt x="1394" y="7560"/>
                </a:lnTo>
                <a:lnTo>
                  <a:pt x="1389" y="7453"/>
                </a:lnTo>
                <a:lnTo>
                  <a:pt x="1379" y="7358"/>
                </a:lnTo>
                <a:lnTo>
                  <a:pt x="1362" y="7275"/>
                </a:lnTo>
                <a:lnTo>
                  <a:pt x="1337" y="7203"/>
                </a:lnTo>
                <a:lnTo>
                  <a:pt x="1312" y="7138"/>
                </a:lnTo>
                <a:lnTo>
                  <a:pt x="1287" y="7080"/>
                </a:lnTo>
                <a:lnTo>
                  <a:pt x="1227" y="6960"/>
                </a:lnTo>
                <a:lnTo>
                  <a:pt x="1197" y="6903"/>
                </a:lnTo>
                <a:lnTo>
                  <a:pt x="1172" y="6838"/>
                </a:lnTo>
                <a:lnTo>
                  <a:pt x="1149" y="6765"/>
                </a:lnTo>
                <a:lnTo>
                  <a:pt x="1132" y="6683"/>
                </a:lnTo>
                <a:lnTo>
                  <a:pt x="1120" y="6588"/>
                </a:lnTo>
                <a:lnTo>
                  <a:pt x="1117" y="6480"/>
                </a:lnTo>
                <a:lnTo>
                  <a:pt x="1120" y="6373"/>
                </a:lnTo>
                <a:lnTo>
                  <a:pt x="1132" y="6278"/>
                </a:lnTo>
                <a:lnTo>
                  <a:pt x="1149" y="6195"/>
                </a:lnTo>
                <a:lnTo>
                  <a:pt x="1172" y="6123"/>
                </a:lnTo>
                <a:lnTo>
                  <a:pt x="1197" y="6058"/>
                </a:lnTo>
                <a:lnTo>
                  <a:pt x="1227" y="6000"/>
                </a:lnTo>
                <a:lnTo>
                  <a:pt x="1257" y="5940"/>
                </a:lnTo>
                <a:lnTo>
                  <a:pt x="1287" y="5880"/>
                </a:lnTo>
                <a:lnTo>
                  <a:pt x="1312" y="5823"/>
                </a:lnTo>
                <a:lnTo>
                  <a:pt x="1337" y="5758"/>
                </a:lnTo>
                <a:lnTo>
                  <a:pt x="1362" y="5685"/>
                </a:lnTo>
                <a:lnTo>
                  <a:pt x="1379" y="5603"/>
                </a:lnTo>
                <a:lnTo>
                  <a:pt x="1389" y="5508"/>
                </a:lnTo>
                <a:lnTo>
                  <a:pt x="1394" y="5398"/>
                </a:lnTo>
                <a:lnTo>
                  <a:pt x="1389" y="5293"/>
                </a:lnTo>
                <a:lnTo>
                  <a:pt x="1379" y="5198"/>
                </a:lnTo>
                <a:lnTo>
                  <a:pt x="1362" y="5115"/>
                </a:lnTo>
                <a:lnTo>
                  <a:pt x="1337" y="5043"/>
                </a:lnTo>
                <a:lnTo>
                  <a:pt x="1312" y="4978"/>
                </a:lnTo>
                <a:lnTo>
                  <a:pt x="1287" y="4920"/>
                </a:lnTo>
                <a:lnTo>
                  <a:pt x="1257" y="4860"/>
                </a:lnTo>
                <a:lnTo>
                  <a:pt x="1227" y="4800"/>
                </a:lnTo>
                <a:lnTo>
                  <a:pt x="1197" y="4743"/>
                </a:lnTo>
                <a:lnTo>
                  <a:pt x="1172" y="4678"/>
                </a:lnTo>
                <a:lnTo>
                  <a:pt x="1149" y="4605"/>
                </a:lnTo>
                <a:lnTo>
                  <a:pt x="1132" y="4523"/>
                </a:lnTo>
                <a:lnTo>
                  <a:pt x="1120" y="4428"/>
                </a:lnTo>
                <a:lnTo>
                  <a:pt x="1117" y="4320"/>
                </a:lnTo>
                <a:lnTo>
                  <a:pt x="1120" y="4213"/>
                </a:lnTo>
                <a:lnTo>
                  <a:pt x="1132" y="4118"/>
                </a:lnTo>
                <a:lnTo>
                  <a:pt x="1149" y="4035"/>
                </a:lnTo>
                <a:lnTo>
                  <a:pt x="1172" y="3963"/>
                </a:lnTo>
                <a:lnTo>
                  <a:pt x="1197" y="3898"/>
                </a:lnTo>
                <a:lnTo>
                  <a:pt x="1227" y="3840"/>
                </a:lnTo>
                <a:lnTo>
                  <a:pt x="1257" y="3780"/>
                </a:lnTo>
                <a:lnTo>
                  <a:pt x="1287" y="3720"/>
                </a:lnTo>
                <a:lnTo>
                  <a:pt x="1312" y="3663"/>
                </a:lnTo>
                <a:lnTo>
                  <a:pt x="1337" y="3598"/>
                </a:lnTo>
                <a:lnTo>
                  <a:pt x="1362" y="3525"/>
                </a:lnTo>
                <a:lnTo>
                  <a:pt x="1379" y="3443"/>
                </a:lnTo>
                <a:lnTo>
                  <a:pt x="1389" y="3348"/>
                </a:lnTo>
                <a:lnTo>
                  <a:pt x="1394" y="3240"/>
                </a:lnTo>
                <a:lnTo>
                  <a:pt x="1389" y="3133"/>
                </a:lnTo>
                <a:lnTo>
                  <a:pt x="1379" y="3038"/>
                </a:lnTo>
                <a:lnTo>
                  <a:pt x="1362" y="2955"/>
                </a:lnTo>
                <a:lnTo>
                  <a:pt x="1337" y="2883"/>
                </a:lnTo>
                <a:lnTo>
                  <a:pt x="1312" y="2818"/>
                </a:lnTo>
                <a:lnTo>
                  <a:pt x="1287" y="2760"/>
                </a:lnTo>
                <a:lnTo>
                  <a:pt x="1257" y="2700"/>
                </a:lnTo>
                <a:lnTo>
                  <a:pt x="1227" y="2640"/>
                </a:lnTo>
                <a:lnTo>
                  <a:pt x="1197" y="2583"/>
                </a:lnTo>
                <a:lnTo>
                  <a:pt x="1172" y="2518"/>
                </a:lnTo>
                <a:lnTo>
                  <a:pt x="1149" y="2445"/>
                </a:lnTo>
                <a:lnTo>
                  <a:pt x="1132" y="2363"/>
                </a:lnTo>
                <a:lnTo>
                  <a:pt x="1120" y="2268"/>
                </a:lnTo>
                <a:lnTo>
                  <a:pt x="1117" y="2160"/>
                </a:lnTo>
                <a:lnTo>
                  <a:pt x="1120" y="2053"/>
                </a:lnTo>
                <a:lnTo>
                  <a:pt x="1132" y="1958"/>
                </a:lnTo>
                <a:lnTo>
                  <a:pt x="1149" y="1875"/>
                </a:lnTo>
                <a:lnTo>
                  <a:pt x="1172" y="1803"/>
                </a:lnTo>
                <a:lnTo>
                  <a:pt x="1197" y="1738"/>
                </a:lnTo>
                <a:lnTo>
                  <a:pt x="1227" y="1680"/>
                </a:lnTo>
                <a:lnTo>
                  <a:pt x="1257" y="1620"/>
                </a:lnTo>
                <a:lnTo>
                  <a:pt x="1287" y="1560"/>
                </a:lnTo>
                <a:lnTo>
                  <a:pt x="1312" y="1503"/>
                </a:lnTo>
                <a:lnTo>
                  <a:pt x="1337" y="1438"/>
                </a:lnTo>
                <a:lnTo>
                  <a:pt x="1362" y="1365"/>
                </a:lnTo>
                <a:lnTo>
                  <a:pt x="1379" y="1283"/>
                </a:lnTo>
                <a:lnTo>
                  <a:pt x="1389" y="1188"/>
                </a:lnTo>
                <a:lnTo>
                  <a:pt x="1394" y="1080"/>
                </a:lnTo>
                <a:lnTo>
                  <a:pt x="1389" y="973"/>
                </a:lnTo>
                <a:lnTo>
                  <a:pt x="1379" y="878"/>
                </a:lnTo>
                <a:lnTo>
                  <a:pt x="1362" y="795"/>
                </a:lnTo>
                <a:lnTo>
                  <a:pt x="1337" y="723"/>
                </a:lnTo>
                <a:lnTo>
                  <a:pt x="1312" y="658"/>
                </a:lnTo>
                <a:lnTo>
                  <a:pt x="1287" y="600"/>
                </a:lnTo>
                <a:lnTo>
                  <a:pt x="1257" y="540"/>
                </a:lnTo>
                <a:lnTo>
                  <a:pt x="1227" y="480"/>
                </a:lnTo>
                <a:lnTo>
                  <a:pt x="1197" y="423"/>
                </a:lnTo>
                <a:lnTo>
                  <a:pt x="1172" y="358"/>
                </a:lnTo>
                <a:lnTo>
                  <a:pt x="1149" y="285"/>
                </a:lnTo>
                <a:lnTo>
                  <a:pt x="1132" y="203"/>
                </a:lnTo>
                <a:lnTo>
                  <a:pt x="1120" y="108"/>
                </a:lnTo>
                <a:lnTo>
                  <a:pt x="1117" y="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8861425" y="0"/>
            <a:ext cx="282575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446" y="10800"/>
              </a:cxn>
              <a:cxn ang="0">
                <a:pos x="446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446" h="10800">
                <a:moveTo>
                  <a:pt x="0" y="10800"/>
                </a:moveTo>
                <a:lnTo>
                  <a:pt x="446" y="10800"/>
                </a:lnTo>
                <a:lnTo>
                  <a:pt x="446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209925"/>
            <a:ext cx="412432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19200" y="10800"/>
              </a:cxn>
              <a:cxn ang="0">
                <a:pos x="19200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19200" h="10800">
                <a:moveTo>
                  <a:pt x="0" y="10800"/>
                </a:moveTo>
                <a:lnTo>
                  <a:pt x="19200" y="10800"/>
                </a:lnTo>
                <a:lnTo>
                  <a:pt x="19200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3F3F2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>
              <a:cxn ang="0">
                <a:pos x="1117" y="10800"/>
              </a:cxn>
              <a:cxn ang="0">
                <a:pos x="1149" y="10515"/>
              </a:cxn>
              <a:cxn ang="0">
                <a:pos x="1227" y="10320"/>
              </a:cxn>
              <a:cxn ang="0">
                <a:pos x="1312" y="10143"/>
              </a:cxn>
              <a:cxn ang="0">
                <a:pos x="1379" y="9923"/>
              </a:cxn>
              <a:cxn ang="0">
                <a:pos x="1389" y="9613"/>
              </a:cxn>
              <a:cxn ang="0">
                <a:pos x="1337" y="9363"/>
              </a:cxn>
              <a:cxn ang="0">
                <a:pos x="1257" y="9180"/>
              </a:cxn>
              <a:cxn ang="0">
                <a:pos x="1172" y="8998"/>
              </a:cxn>
              <a:cxn ang="0">
                <a:pos x="1120" y="8748"/>
              </a:cxn>
              <a:cxn ang="0">
                <a:pos x="1132" y="8438"/>
              </a:cxn>
              <a:cxn ang="0">
                <a:pos x="1197" y="8218"/>
              </a:cxn>
              <a:cxn ang="0">
                <a:pos x="1287" y="8040"/>
              </a:cxn>
              <a:cxn ang="0">
                <a:pos x="1362" y="7845"/>
              </a:cxn>
              <a:cxn ang="0">
                <a:pos x="1394" y="7560"/>
              </a:cxn>
              <a:cxn ang="0">
                <a:pos x="1362" y="7275"/>
              </a:cxn>
              <a:cxn ang="0">
                <a:pos x="1287" y="7080"/>
              </a:cxn>
              <a:cxn ang="0">
                <a:pos x="1172" y="6838"/>
              </a:cxn>
              <a:cxn ang="0">
                <a:pos x="1120" y="6588"/>
              </a:cxn>
              <a:cxn ang="0">
                <a:pos x="1132" y="6278"/>
              </a:cxn>
              <a:cxn ang="0">
                <a:pos x="1197" y="6058"/>
              </a:cxn>
              <a:cxn ang="0">
                <a:pos x="1287" y="5880"/>
              </a:cxn>
              <a:cxn ang="0">
                <a:pos x="1362" y="5685"/>
              </a:cxn>
              <a:cxn ang="0">
                <a:pos x="1394" y="5398"/>
              </a:cxn>
              <a:cxn ang="0">
                <a:pos x="1362" y="5115"/>
              </a:cxn>
              <a:cxn ang="0">
                <a:pos x="1287" y="4920"/>
              </a:cxn>
              <a:cxn ang="0">
                <a:pos x="1197" y="4743"/>
              </a:cxn>
              <a:cxn ang="0">
                <a:pos x="1132" y="4523"/>
              </a:cxn>
              <a:cxn ang="0">
                <a:pos x="1120" y="4213"/>
              </a:cxn>
              <a:cxn ang="0">
                <a:pos x="1172" y="3963"/>
              </a:cxn>
              <a:cxn ang="0">
                <a:pos x="1257" y="3780"/>
              </a:cxn>
              <a:cxn ang="0">
                <a:pos x="1337" y="3598"/>
              </a:cxn>
              <a:cxn ang="0">
                <a:pos x="1389" y="3348"/>
              </a:cxn>
              <a:cxn ang="0">
                <a:pos x="1379" y="3038"/>
              </a:cxn>
              <a:cxn ang="0">
                <a:pos x="1312" y="2818"/>
              </a:cxn>
              <a:cxn ang="0">
                <a:pos x="1227" y="2640"/>
              </a:cxn>
              <a:cxn ang="0">
                <a:pos x="1149" y="2445"/>
              </a:cxn>
              <a:cxn ang="0">
                <a:pos x="1117" y="2160"/>
              </a:cxn>
              <a:cxn ang="0">
                <a:pos x="1149" y="1875"/>
              </a:cxn>
              <a:cxn ang="0">
                <a:pos x="1227" y="1680"/>
              </a:cxn>
              <a:cxn ang="0">
                <a:pos x="1312" y="1503"/>
              </a:cxn>
              <a:cxn ang="0">
                <a:pos x="1379" y="1283"/>
              </a:cxn>
              <a:cxn ang="0">
                <a:pos x="1389" y="973"/>
              </a:cxn>
              <a:cxn ang="0">
                <a:pos x="1337" y="723"/>
              </a:cxn>
              <a:cxn ang="0">
                <a:pos x="1257" y="540"/>
              </a:cxn>
              <a:cxn ang="0">
                <a:pos x="1172" y="358"/>
              </a:cxn>
              <a:cxn ang="0">
                <a:pos x="1120" y="108"/>
              </a:cxn>
            </a:cxnLst>
            <a:rect l="0" t="0" r="r" b="b"/>
            <a:pathLst>
              <a:path w="1394" h="10800">
                <a:moveTo>
                  <a:pt x="0" y="0"/>
                </a:moveTo>
                <a:lnTo>
                  <a:pt x="0" y="10800"/>
                </a:lnTo>
                <a:lnTo>
                  <a:pt x="1117" y="10800"/>
                </a:lnTo>
                <a:lnTo>
                  <a:pt x="1120" y="10693"/>
                </a:lnTo>
                <a:lnTo>
                  <a:pt x="1132" y="10598"/>
                </a:lnTo>
                <a:lnTo>
                  <a:pt x="1149" y="10515"/>
                </a:lnTo>
                <a:lnTo>
                  <a:pt x="1172" y="10443"/>
                </a:lnTo>
                <a:lnTo>
                  <a:pt x="1197" y="10378"/>
                </a:lnTo>
                <a:lnTo>
                  <a:pt x="1227" y="10320"/>
                </a:lnTo>
                <a:lnTo>
                  <a:pt x="1257" y="10260"/>
                </a:lnTo>
                <a:lnTo>
                  <a:pt x="1287" y="10200"/>
                </a:lnTo>
                <a:lnTo>
                  <a:pt x="1312" y="10143"/>
                </a:lnTo>
                <a:lnTo>
                  <a:pt x="1337" y="10078"/>
                </a:lnTo>
                <a:lnTo>
                  <a:pt x="1362" y="10005"/>
                </a:lnTo>
                <a:lnTo>
                  <a:pt x="1379" y="9923"/>
                </a:lnTo>
                <a:lnTo>
                  <a:pt x="1389" y="9828"/>
                </a:lnTo>
                <a:lnTo>
                  <a:pt x="1394" y="9720"/>
                </a:lnTo>
                <a:lnTo>
                  <a:pt x="1389" y="9613"/>
                </a:lnTo>
                <a:lnTo>
                  <a:pt x="1379" y="9518"/>
                </a:lnTo>
                <a:lnTo>
                  <a:pt x="1362" y="9435"/>
                </a:lnTo>
                <a:lnTo>
                  <a:pt x="1337" y="9363"/>
                </a:lnTo>
                <a:lnTo>
                  <a:pt x="1312" y="9298"/>
                </a:lnTo>
                <a:lnTo>
                  <a:pt x="1287" y="9240"/>
                </a:lnTo>
                <a:lnTo>
                  <a:pt x="1257" y="9180"/>
                </a:lnTo>
                <a:lnTo>
                  <a:pt x="1227" y="9120"/>
                </a:lnTo>
                <a:lnTo>
                  <a:pt x="1197" y="9063"/>
                </a:lnTo>
                <a:lnTo>
                  <a:pt x="1172" y="8998"/>
                </a:lnTo>
                <a:lnTo>
                  <a:pt x="1149" y="8925"/>
                </a:lnTo>
                <a:lnTo>
                  <a:pt x="1132" y="8843"/>
                </a:lnTo>
                <a:lnTo>
                  <a:pt x="1120" y="8748"/>
                </a:lnTo>
                <a:lnTo>
                  <a:pt x="1117" y="8640"/>
                </a:lnTo>
                <a:lnTo>
                  <a:pt x="1120" y="8533"/>
                </a:lnTo>
                <a:lnTo>
                  <a:pt x="1132" y="8438"/>
                </a:lnTo>
                <a:lnTo>
                  <a:pt x="1149" y="8355"/>
                </a:lnTo>
                <a:lnTo>
                  <a:pt x="1172" y="8283"/>
                </a:lnTo>
                <a:lnTo>
                  <a:pt x="1197" y="8218"/>
                </a:lnTo>
                <a:lnTo>
                  <a:pt x="1227" y="8160"/>
                </a:lnTo>
                <a:lnTo>
                  <a:pt x="1257" y="8100"/>
                </a:lnTo>
                <a:lnTo>
                  <a:pt x="1287" y="8040"/>
                </a:lnTo>
                <a:lnTo>
                  <a:pt x="1312" y="7983"/>
                </a:lnTo>
                <a:lnTo>
                  <a:pt x="1337" y="7918"/>
                </a:lnTo>
                <a:lnTo>
                  <a:pt x="1362" y="7845"/>
                </a:lnTo>
                <a:lnTo>
                  <a:pt x="1379" y="7763"/>
                </a:lnTo>
                <a:lnTo>
                  <a:pt x="1389" y="7668"/>
                </a:lnTo>
                <a:lnTo>
                  <a:pt x="1394" y="7560"/>
                </a:lnTo>
                <a:lnTo>
                  <a:pt x="1389" y="7453"/>
                </a:lnTo>
                <a:lnTo>
                  <a:pt x="1379" y="7358"/>
                </a:lnTo>
                <a:lnTo>
                  <a:pt x="1362" y="7275"/>
                </a:lnTo>
                <a:lnTo>
                  <a:pt x="1337" y="7203"/>
                </a:lnTo>
                <a:lnTo>
                  <a:pt x="1312" y="7138"/>
                </a:lnTo>
                <a:lnTo>
                  <a:pt x="1287" y="7080"/>
                </a:lnTo>
                <a:lnTo>
                  <a:pt x="1227" y="6960"/>
                </a:lnTo>
                <a:lnTo>
                  <a:pt x="1197" y="6903"/>
                </a:lnTo>
                <a:lnTo>
                  <a:pt x="1172" y="6838"/>
                </a:lnTo>
                <a:lnTo>
                  <a:pt x="1149" y="6765"/>
                </a:lnTo>
                <a:lnTo>
                  <a:pt x="1132" y="6683"/>
                </a:lnTo>
                <a:lnTo>
                  <a:pt x="1120" y="6588"/>
                </a:lnTo>
                <a:lnTo>
                  <a:pt x="1117" y="6480"/>
                </a:lnTo>
                <a:lnTo>
                  <a:pt x="1120" y="6373"/>
                </a:lnTo>
                <a:lnTo>
                  <a:pt x="1132" y="6278"/>
                </a:lnTo>
                <a:lnTo>
                  <a:pt x="1149" y="6195"/>
                </a:lnTo>
                <a:lnTo>
                  <a:pt x="1172" y="6123"/>
                </a:lnTo>
                <a:lnTo>
                  <a:pt x="1197" y="6058"/>
                </a:lnTo>
                <a:lnTo>
                  <a:pt x="1227" y="6000"/>
                </a:lnTo>
                <a:lnTo>
                  <a:pt x="1257" y="5940"/>
                </a:lnTo>
                <a:lnTo>
                  <a:pt x="1287" y="5880"/>
                </a:lnTo>
                <a:lnTo>
                  <a:pt x="1312" y="5823"/>
                </a:lnTo>
                <a:lnTo>
                  <a:pt x="1337" y="5758"/>
                </a:lnTo>
                <a:lnTo>
                  <a:pt x="1362" y="5685"/>
                </a:lnTo>
                <a:lnTo>
                  <a:pt x="1379" y="5603"/>
                </a:lnTo>
                <a:lnTo>
                  <a:pt x="1389" y="5508"/>
                </a:lnTo>
                <a:lnTo>
                  <a:pt x="1394" y="5398"/>
                </a:lnTo>
                <a:lnTo>
                  <a:pt x="1389" y="5293"/>
                </a:lnTo>
                <a:lnTo>
                  <a:pt x="1379" y="5198"/>
                </a:lnTo>
                <a:lnTo>
                  <a:pt x="1362" y="5115"/>
                </a:lnTo>
                <a:lnTo>
                  <a:pt x="1337" y="5043"/>
                </a:lnTo>
                <a:lnTo>
                  <a:pt x="1312" y="4978"/>
                </a:lnTo>
                <a:lnTo>
                  <a:pt x="1287" y="4920"/>
                </a:lnTo>
                <a:lnTo>
                  <a:pt x="1257" y="4860"/>
                </a:lnTo>
                <a:lnTo>
                  <a:pt x="1227" y="4800"/>
                </a:lnTo>
                <a:lnTo>
                  <a:pt x="1197" y="4743"/>
                </a:lnTo>
                <a:lnTo>
                  <a:pt x="1172" y="4678"/>
                </a:lnTo>
                <a:lnTo>
                  <a:pt x="1149" y="4605"/>
                </a:lnTo>
                <a:lnTo>
                  <a:pt x="1132" y="4523"/>
                </a:lnTo>
                <a:lnTo>
                  <a:pt x="1120" y="4428"/>
                </a:lnTo>
                <a:lnTo>
                  <a:pt x="1117" y="4320"/>
                </a:lnTo>
                <a:lnTo>
                  <a:pt x="1120" y="4213"/>
                </a:lnTo>
                <a:lnTo>
                  <a:pt x="1132" y="4118"/>
                </a:lnTo>
                <a:lnTo>
                  <a:pt x="1149" y="4035"/>
                </a:lnTo>
                <a:lnTo>
                  <a:pt x="1172" y="3963"/>
                </a:lnTo>
                <a:lnTo>
                  <a:pt x="1197" y="3898"/>
                </a:lnTo>
                <a:lnTo>
                  <a:pt x="1227" y="3840"/>
                </a:lnTo>
                <a:lnTo>
                  <a:pt x="1257" y="3780"/>
                </a:lnTo>
                <a:lnTo>
                  <a:pt x="1287" y="3720"/>
                </a:lnTo>
                <a:lnTo>
                  <a:pt x="1312" y="3663"/>
                </a:lnTo>
                <a:lnTo>
                  <a:pt x="1337" y="3598"/>
                </a:lnTo>
                <a:lnTo>
                  <a:pt x="1362" y="3525"/>
                </a:lnTo>
                <a:lnTo>
                  <a:pt x="1379" y="3443"/>
                </a:lnTo>
                <a:lnTo>
                  <a:pt x="1389" y="3348"/>
                </a:lnTo>
                <a:lnTo>
                  <a:pt x="1394" y="3240"/>
                </a:lnTo>
                <a:lnTo>
                  <a:pt x="1389" y="3133"/>
                </a:lnTo>
                <a:lnTo>
                  <a:pt x="1379" y="3038"/>
                </a:lnTo>
                <a:lnTo>
                  <a:pt x="1362" y="2955"/>
                </a:lnTo>
                <a:lnTo>
                  <a:pt x="1337" y="2883"/>
                </a:lnTo>
                <a:lnTo>
                  <a:pt x="1312" y="2818"/>
                </a:lnTo>
                <a:lnTo>
                  <a:pt x="1287" y="2760"/>
                </a:lnTo>
                <a:lnTo>
                  <a:pt x="1257" y="2700"/>
                </a:lnTo>
                <a:lnTo>
                  <a:pt x="1227" y="2640"/>
                </a:lnTo>
                <a:lnTo>
                  <a:pt x="1197" y="2583"/>
                </a:lnTo>
                <a:lnTo>
                  <a:pt x="1172" y="2518"/>
                </a:lnTo>
                <a:lnTo>
                  <a:pt x="1149" y="2445"/>
                </a:lnTo>
                <a:lnTo>
                  <a:pt x="1132" y="2363"/>
                </a:lnTo>
                <a:lnTo>
                  <a:pt x="1120" y="2268"/>
                </a:lnTo>
                <a:lnTo>
                  <a:pt x="1117" y="2160"/>
                </a:lnTo>
                <a:lnTo>
                  <a:pt x="1120" y="2053"/>
                </a:lnTo>
                <a:lnTo>
                  <a:pt x="1132" y="1958"/>
                </a:lnTo>
                <a:lnTo>
                  <a:pt x="1149" y="1875"/>
                </a:lnTo>
                <a:lnTo>
                  <a:pt x="1172" y="1803"/>
                </a:lnTo>
                <a:lnTo>
                  <a:pt x="1197" y="1738"/>
                </a:lnTo>
                <a:lnTo>
                  <a:pt x="1227" y="1680"/>
                </a:lnTo>
                <a:lnTo>
                  <a:pt x="1257" y="1620"/>
                </a:lnTo>
                <a:lnTo>
                  <a:pt x="1287" y="1560"/>
                </a:lnTo>
                <a:lnTo>
                  <a:pt x="1312" y="1503"/>
                </a:lnTo>
                <a:lnTo>
                  <a:pt x="1337" y="1438"/>
                </a:lnTo>
                <a:lnTo>
                  <a:pt x="1362" y="1365"/>
                </a:lnTo>
                <a:lnTo>
                  <a:pt x="1379" y="1283"/>
                </a:lnTo>
                <a:lnTo>
                  <a:pt x="1389" y="1188"/>
                </a:lnTo>
                <a:lnTo>
                  <a:pt x="1394" y="1080"/>
                </a:lnTo>
                <a:lnTo>
                  <a:pt x="1389" y="973"/>
                </a:lnTo>
                <a:lnTo>
                  <a:pt x="1379" y="878"/>
                </a:lnTo>
                <a:lnTo>
                  <a:pt x="1362" y="795"/>
                </a:lnTo>
                <a:lnTo>
                  <a:pt x="1337" y="723"/>
                </a:lnTo>
                <a:lnTo>
                  <a:pt x="1312" y="658"/>
                </a:lnTo>
                <a:lnTo>
                  <a:pt x="1287" y="600"/>
                </a:lnTo>
                <a:lnTo>
                  <a:pt x="1257" y="540"/>
                </a:lnTo>
                <a:lnTo>
                  <a:pt x="1227" y="480"/>
                </a:lnTo>
                <a:lnTo>
                  <a:pt x="1197" y="423"/>
                </a:lnTo>
                <a:lnTo>
                  <a:pt x="1172" y="358"/>
                </a:lnTo>
                <a:lnTo>
                  <a:pt x="1149" y="285"/>
                </a:lnTo>
                <a:lnTo>
                  <a:pt x="1132" y="203"/>
                </a:lnTo>
                <a:lnTo>
                  <a:pt x="1120" y="108"/>
                </a:lnTo>
                <a:lnTo>
                  <a:pt x="1117" y="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8861425" y="0"/>
            <a:ext cx="282575" cy="6858000"/>
          </a:xfrm>
          <a:custGeom>
            <a:avLst/>
            <a:gdLst/>
            <a:ahLst/>
            <a:cxnLst>
              <a:cxn ang="0">
                <a:pos x="0" y="10800"/>
              </a:cxn>
              <a:cxn ang="0">
                <a:pos x="446" y="10800"/>
              </a:cxn>
              <a:cxn ang="0">
                <a:pos x="446" y="0"/>
              </a:cxn>
              <a:cxn ang="0">
                <a:pos x="0" y="0"/>
              </a:cxn>
              <a:cxn ang="0">
                <a:pos x="0" y="10800"/>
              </a:cxn>
            </a:cxnLst>
            <a:rect l="0" t="0" r="r" b="b"/>
            <a:pathLst>
              <a:path w="446" h="10800">
                <a:moveTo>
                  <a:pt x="0" y="10800"/>
                </a:moveTo>
                <a:lnTo>
                  <a:pt x="446" y="10800"/>
                </a:lnTo>
                <a:lnTo>
                  <a:pt x="446" y="0"/>
                </a:lnTo>
                <a:lnTo>
                  <a:pt x="0" y="0"/>
                </a:lnTo>
                <a:lnTo>
                  <a:pt x="0" y="10800"/>
                </a:lnTo>
                <a:close/>
              </a:path>
            </a:pathLst>
          </a:custGeom>
          <a:solidFill>
            <a:srgbClr val="F9B323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5760640" cy="500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131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Русский родной язык 2 класс Тема: Составляем развёрнутое толкование значения слова  </vt:lpstr>
      <vt:lpstr>Цель:</vt:lpstr>
      <vt:lpstr>Изучение нового материала </vt:lpstr>
      <vt:lpstr>Задание №1</vt:lpstr>
      <vt:lpstr>Задание №2</vt:lpstr>
      <vt:lpstr>Задание для контроля  Ответьте на вопросы: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родной язык 2 класс Тема: Составляем развёрнутое толкование значения слова  </dc:title>
  <dc:creator>света</dc:creator>
  <cp:lastModifiedBy>света</cp:lastModifiedBy>
  <cp:revision>2</cp:revision>
  <dcterms:created xsi:type="dcterms:W3CDTF">2022-04-11T07:23:06Z</dcterms:created>
  <dcterms:modified xsi:type="dcterms:W3CDTF">2022-04-11T07:42:49Z</dcterms:modified>
</cp:coreProperties>
</file>