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645166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Русский язык</a:t>
            </a:r>
            <a:br>
              <a:rPr lang="ru-RU" sz="5400" dirty="0" smtClean="0"/>
            </a:br>
            <a:r>
              <a:rPr lang="ru-RU" sz="5400" dirty="0" smtClean="0"/>
              <a:t>2 класс</a:t>
            </a:r>
            <a:br>
              <a:rPr lang="ru-RU" sz="5400" dirty="0" smtClean="0"/>
            </a:br>
            <a:r>
              <a:rPr lang="ru-RU" sz="5400" dirty="0" smtClean="0"/>
              <a:t>Тема: </a:t>
            </a:r>
            <a:r>
              <a:rPr lang="ru-RU" sz="5400" dirty="0" smtClean="0"/>
              <a:t>Что такое глагол? 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869160"/>
            <a:ext cx="7406640" cy="1752600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продолжение знакомства с частью речи – глаголом, его отличительными признаками.</a:t>
            </a:r>
            <a:endParaRPr lang="ru-RU" dirty="0"/>
          </a:p>
        </p:txBody>
      </p:sp>
      <p:pic>
        <p:nvPicPr>
          <p:cNvPr id="7170" name="Picture 2" descr="https://ds05.infourok.ru/uploads/ex/0bc7/000e290e-b312d747/img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996952"/>
            <a:ext cx="4735381" cy="3551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 </a:t>
            </a:r>
            <a:r>
              <a:rPr lang="ru-RU" dirty="0" smtClean="0"/>
              <a:t>упр. 122, с. 71.</a:t>
            </a:r>
          </a:p>
          <a:p>
            <a:endParaRPr lang="ru-RU" dirty="0"/>
          </a:p>
        </p:txBody>
      </p:sp>
      <p:pic>
        <p:nvPicPr>
          <p:cNvPr id="6146" name="Picture 2" descr="https://ds05.infourok.ru/uploads/ex/0334/00097913-5085954c/hello_html_m3bf5a376.jpg"/>
          <p:cNvPicPr>
            <a:picLocks noChangeAspect="1" noChangeArrowheads="1"/>
          </p:cNvPicPr>
          <p:nvPr/>
        </p:nvPicPr>
        <p:blipFill>
          <a:blip r:embed="rId2" cstate="print"/>
          <a:srcRect t="36886"/>
          <a:stretch>
            <a:fillRect/>
          </a:stretch>
        </p:blipFill>
        <p:spPr bwMode="auto">
          <a:xfrm>
            <a:off x="1187624" y="2420888"/>
            <a:ext cx="7765372" cy="3677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829072"/>
          </a:xfrm>
        </p:spPr>
        <p:txBody>
          <a:bodyPr/>
          <a:lstStyle/>
          <a:p>
            <a:r>
              <a:rPr lang="ru-RU" dirty="0" smtClean="0"/>
              <a:t>Выполните  </a:t>
            </a:r>
            <a:r>
              <a:rPr lang="ru-RU" dirty="0" smtClean="0"/>
              <a:t>упр. 123, с. 71.</a:t>
            </a:r>
          </a:p>
          <a:p>
            <a:endParaRPr lang="ru-RU" dirty="0"/>
          </a:p>
        </p:txBody>
      </p:sp>
      <p:pic>
        <p:nvPicPr>
          <p:cNvPr id="5122" name="Picture 2" descr="https://avatars.mds.yandex.net/i?id=0ce786be8d637d48246a5fa63314fdf4-3934134-images-thumbs&amp;n=13"/>
          <p:cNvPicPr>
            <a:picLocks noChangeAspect="1" noChangeArrowheads="1"/>
          </p:cNvPicPr>
          <p:nvPr/>
        </p:nvPicPr>
        <p:blipFill>
          <a:blip r:embed="rId2" cstate="print"/>
          <a:srcRect l="70874" t="46923"/>
          <a:stretch>
            <a:fillRect/>
          </a:stretch>
        </p:blipFill>
        <p:spPr bwMode="auto">
          <a:xfrm>
            <a:off x="4283968" y="2564904"/>
            <a:ext cx="3600400" cy="3963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 </a:t>
            </a:r>
            <a:r>
              <a:rPr lang="ru-RU" dirty="0" smtClean="0"/>
              <a:t>упр. 123, с. 72.</a:t>
            </a:r>
          </a:p>
          <a:p>
            <a:endParaRPr lang="ru-RU" dirty="0"/>
          </a:p>
        </p:txBody>
      </p:sp>
      <p:pic>
        <p:nvPicPr>
          <p:cNvPr id="4098" name="Picture 2" descr="https://ds02.infourok.ru/uploads/ex/0623/0006f77a-91ffa48e/img7.jpg"/>
          <p:cNvPicPr>
            <a:picLocks noChangeAspect="1" noChangeArrowheads="1"/>
          </p:cNvPicPr>
          <p:nvPr/>
        </p:nvPicPr>
        <p:blipFill>
          <a:blip r:embed="rId2" cstate="print"/>
          <a:srcRect t="13293"/>
          <a:stretch>
            <a:fillRect/>
          </a:stretch>
        </p:blipFill>
        <p:spPr bwMode="auto">
          <a:xfrm>
            <a:off x="1763688" y="2276872"/>
            <a:ext cx="6264696" cy="4073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 для контроля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Ответьте на вопросы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700808"/>
            <a:ext cx="7498080" cy="2232248"/>
          </a:xfrm>
        </p:spPr>
        <p:txBody>
          <a:bodyPr/>
          <a:lstStyle/>
          <a:p>
            <a:r>
              <a:rPr lang="ru-RU" dirty="0" smtClean="0"/>
              <a:t> -О каких частях речи мы сегодня говорили?</a:t>
            </a:r>
          </a:p>
          <a:p>
            <a:r>
              <a:rPr lang="ru-RU" dirty="0" smtClean="0"/>
              <a:t>- Что вы о нем знаете?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757064"/>
          </a:xfrm>
        </p:spPr>
        <p:txBody>
          <a:bodyPr/>
          <a:lstStyle/>
          <a:p>
            <a:r>
              <a:rPr lang="ru-RU" dirty="0" smtClean="0"/>
              <a:t>Выполните  </a:t>
            </a:r>
            <a:r>
              <a:rPr lang="ru-RU" dirty="0" smtClean="0"/>
              <a:t>упр. 125, с. 72.</a:t>
            </a:r>
          </a:p>
          <a:p>
            <a:endParaRPr lang="ru-RU" dirty="0"/>
          </a:p>
        </p:txBody>
      </p:sp>
      <p:pic>
        <p:nvPicPr>
          <p:cNvPr id="2050" name="Picture 2" descr="https://ds05.infourok.ru/uploads/ex/0f9a/00094ae1-28379119/img1.jpg"/>
          <p:cNvPicPr>
            <a:picLocks noChangeAspect="1" noChangeArrowheads="1"/>
          </p:cNvPicPr>
          <p:nvPr/>
        </p:nvPicPr>
        <p:blipFill>
          <a:blip r:embed="rId2" cstate="print"/>
          <a:srcRect l="35825" t="45150" r="27950" b="6551"/>
          <a:stretch>
            <a:fillRect/>
          </a:stretch>
        </p:blipFill>
        <p:spPr bwMode="auto">
          <a:xfrm>
            <a:off x="2627784" y="2420888"/>
            <a:ext cx="4032448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https://fs.znanio.ru/methodology/images/6c/77/6c7750c9a18af93f7ade103405b51da03f83e922.jpg"/>
          <p:cNvPicPr>
            <a:picLocks noChangeAspect="1" noChangeArrowheads="1"/>
          </p:cNvPicPr>
          <p:nvPr/>
        </p:nvPicPr>
        <p:blipFill>
          <a:blip r:embed="rId2" cstate="print"/>
          <a:srcRect l="69299" t="55999" r="4451" b="4801"/>
          <a:stretch>
            <a:fillRect/>
          </a:stretch>
        </p:blipFill>
        <p:spPr bwMode="auto">
          <a:xfrm>
            <a:off x="2267744" y="1712329"/>
            <a:ext cx="4104456" cy="45969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</TotalTime>
  <Words>75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Русский язык 2 класс Тема: Что такое глагол? </vt:lpstr>
      <vt:lpstr>Цель:</vt:lpstr>
      <vt:lpstr>Задание № 1 </vt:lpstr>
      <vt:lpstr>Задание №2 </vt:lpstr>
      <vt:lpstr>Задание №3</vt:lpstr>
      <vt:lpstr>Задание для контроля Ответьте на вопросы: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Что такое глагол? </dc:title>
  <dc:creator>света</dc:creator>
  <cp:lastModifiedBy>света</cp:lastModifiedBy>
  <cp:revision>3</cp:revision>
  <dcterms:created xsi:type="dcterms:W3CDTF">2022-04-07T10:45:37Z</dcterms:created>
  <dcterms:modified xsi:type="dcterms:W3CDTF">2022-04-07T11:09:40Z</dcterms:modified>
</cp:coreProperties>
</file>