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21smFOd73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48681"/>
            <a:ext cx="8458200" cy="3323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Э. Успенский «</a:t>
            </a:r>
            <a:r>
              <a:rPr lang="ru-RU" dirty="0" err="1" smtClean="0"/>
              <a:t>Чебурашка</a:t>
            </a:r>
            <a:r>
              <a:rPr lang="ru-RU" dirty="0" smtClean="0"/>
              <a:t>» (из сказки «Крокодил Гена и его друзья»).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4338" name="Picture 2" descr="https://documents.infourok.ru/06ddb052-dac4-409f-ad7a-a5380fd954f9/0/slide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6546" y="3429000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знакомство с творчеством</a:t>
            </a:r>
            <a:r>
              <a:rPr lang="ru-RU" b="1" dirty="0" smtClean="0"/>
              <a:t> </a:t>
            </a:r>
            <a:r>
              <a:rPr lang="ru-RU" dirty="0" smtClean="0"/>
              <a:t> Э. Успенского.</a:t>
            </a:r>
            <a:endParaRPr lang="ru-RU" dirty="0"/>
          </a:p>
        </p:txBody>
      </p:sp>
      <p:sp>
        <p:nvSpPr>
          <p:cNvPr id="13314" name="AutoShape 2" descr="https://ja-shkolnik.ru/uploads/posts/2021-05/1620909995_vikt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ja-shkolnik.ru/uploads/posts/2021-05/1620909995_vikt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ja-shkolnik.ru/uploads/posts/2021-05/1620909995_vikt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ja-shkolnik.ru/uploads/posts/2021-05/1620909995_vikt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s://paper-land.ru/wp-content/uploads/1/1/4/1147e8e625ad214b99c7d48e7d519e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56992"/>
            <a:ext cx="4523656" cy="2832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</a:t>
            </a:r>
            <a:r>
              <a:rPr lang="ru-RU" b="1" dirty="0" smtClean="0"/>
              <a:t> 2 класс. Литературное чтение. Э. Успенский "</a:t>
            </a:r>
            <a:r>
              <a:rPr lang="ru-RU" b="1" dirty="0" err="1" smtClean="0"/>
              <a:t>Чебурашка</a:t>
            </a:r>
            <a:r>
              <a:rPr lang="ru-RU" b="1" dirty="0" smtClean="0"/>
              <a:t>"</a:t>
            </a:r>
            <a:r>
              <a:rPr lang="ru-RU" dirty="0" smtClean="0"/>
              <a:t>, перейдя по ссылке: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https://www.youtube.com/watch?v=V21smFOd73c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отрывок из сказки Э. Успенского с. 139 – 140.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Перескажите </a:t>
            </a:r>
            <a:r>
              <a:rPr lang="ru-RU" dirty="0" smtClean="0"/>
              <a:t>прочтенный отрывок.</a:t>
            </a:r>
          </a:p>
          <a:p>
            <a:endParaRPr lang="ru-RU" dirty="0"/>
          </a:p>
        </p:txBody>
      </p:sp>
      <p:pic>
        <p:nvPicPr>
          <p:cNvPr id="30722" name="Picture 2" descr="https://libmir.com/i/23/193523/i_0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86096"/>
            <a:ext cx="4896544" cy="3381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Ответьте на вопросы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 smtClean="0"/>
              <a:t>С каким автором мы познакомились на этом уроке?</a:t>
            </a:r>
          </a:p>
          <a:p>
            <a:r>
              <a:rPr lang="ru-RU" dirty="0" smtClean="0"/>
              <a:t>- С каким произведением мы познакомились?</a:t>
            </a:r>
          </a:p>
          <a:p>
            <a:r>
              <a:rPr lang="ru-RU" dirty="0" smtClean="0"/>
              <a:t>- Назовите главных героев сказки.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Нарисуйте </a:t>
            </a:r>
            <a:r>
              <a:rPr lang="ru-RU" dirty="0" err="1" smtClean="0"/>
              <a:t>Чебурашку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s://iknigi.net/books_files/online_html/162041/i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12252"/>
            <a:ext cx="5066928" cy="3622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7650" name="Picture 2" descr="https://abook.pw/uploads/posts/2019-02/1549955646_chebura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00808"/>
            <a:ext cx="5112568" cy="4579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101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Литературное чтение 2 класс Тема: Э. Успенский «Чебурашка» (из сказки «Крокодил Гена и его друзья»). </vt:lpstr>
      <vt:lpstr>Цель: </vt:lpstr>
      <vt:lpstr>Изучение нового материала</vt:lpstr>
      <vt:lpstr>Задание №1. </vt:lpstr>
      <vt:lpstr>Задание № 2</vt:lpstr>
      <vt:lpstr>Задание для контроля Ответьте на вопросы: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Э. Успенский «Чебурашка» (из сказки «Крокодил Гена и его друзья»). </dc:title>
  <dc:creator>света</dc:creator>
  <cp:lastModifiedBy>света</cp:lastModifiedBy>
  <cp:revision>2</cp:revision>
  <dcterms:created xsi:type="dcterms:W3CDTF">2022-04-07T14:59:05Z</dcterms:created>
  <dcterms:modified xsi:type="dcterms:W3CDTF">2022-04-07T15:09:27Z</dcterms:modified>
</cp:coreProperties>
</file>