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3816423"/>
          </a:xfrm>
        </p:spPr>
        <p:txBody>
          <a:bodyPr/>
          <a:lstStyle/>
          <a:p>
            <a:r>
              <a:rPr lang="ru-RU" dirty="0" smtClean="0"/>
              <a:t>Литературное чтение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Э. Успенский «</a:t>
            </a:r>
            <a:r>
              <a:rPr lang="ru-RU" dirty="0" err="1" smtClean="0"/>
              <a:t>Чебурашка</a:t>
            </a:r>
            <a:r>
              <a:rPr lang="ru-RU" dirty="0" smtClean="0"/>
              <a:t>» (из сказки «Крокодил Гена и его друзья»).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941168"/>
            <a:ext cx="5688632" cy="112968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продолжение </a:t>
            </a:r>
            <a:r>
              <a:rPr lang="ru-RU" dirty="0" smtClean="0"/>
              <a:t>знакомства с творчеством</a:t>
            </a:r>
            <a:r>
              <a:rPr lang="ru-RU" b="1" dirty="0" smtClean="0"/>
              <a:t> </a:t>
            </a:r>
            <a:r>
              <a:rPr lang="ru-RU" dirty="0" smtClean="0"/>
              <a:t> Э. Успенского.</a:t>
            </a:r>
          </a:p>
          <a:p>
            <a:endParaRPr lang="ru-RU" dirty="0"/>
          </a:p>
        </p:txBody>
      </p:sp>
      <p:pic>
        <p:nvPicPr>
          <p:cNvPr id="6150" name="Picture 6" descr="https://i.pinimg.com/originals/c9/d4/75/c9d475741d41b55a239411dea03c4f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844835"/>
            <a:ext cx="4464496" cy="314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</a:t>
            </a:r>
            <a:r>
              <a:rPr lang="ru-RU" dirty="0" smtClean="0"/>
              <a:t>прочитайте отрывок из сказки Э. Успенского с. 141 – 142.</a:t>
            </a:r>
          </a:p>
          <a:p>
            <a:endParaRPr lang="ru-RU" dirty="0"/>
          </a:p>
        </p:txBody>
      </p:sp>
      <p:pic>
        <p:nvPicPr>
          <p:cNvPr id="5122" name="Picture 2" descr="https://avatars.mds.yandex.net/i?id=b9561ece37a66c04d6aad70b65a23d11-423387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780928"/>
            <a:ext cx="3048000" cy="304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Перескажите </a:t>
            </a:r>
            <a:r>
              <a:rPr lang="ru-RU" dirty="0" smtClean="0"/>
              <a:t>прочтенный отрывок.</a:t>
            </a:r>
          </a:p>
          <a:p>
            <a:endParaRPr lang="ru-RU" dirty="0"/>
          </a:p>
        </p:txBody>
      </p:sp>
      <p:pic>
        <p:nvPicPr>
          <p:cNvPr id="4098" name="Picture 2" descr="https://ds05.infourok.ru/uploads/ex/062e/00121b15-265830ed/hello_html_327a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420888"/>
            <a:ext cx="3059832" cy="34869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b="1" dirty="0" smtClean="0"/>
              <a:t>Задание для контроля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Ответьте на вопросы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dirty="0" smtClean="0"/>
              <a:t>С каким автором мы познакомились на этом уроке?</a:t>
            </a:r>
          </a:p>
          <a:p>
            <a:r>
              <a:rPr lang="ru-RU" dirty="0" smtClean="0"/>
              <a:t>- С каким произведением мы познакомились?</a:t>
            </a:r>
          </a:p>
          <a:p>
            <a:r>
              <a:rPr lang="ru-RU" dirty="0" smtClean="0"/>
              <a:t>- Назовите главных героев сказки.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 учебника с. 142 (письменно - кратко).</a:t>
            </a:r>
          </a:p>
          <a:p>
            <a:endParaRPr lang="ru-RU" dirty="0"/>
          </a:p>
        </p:txBody>
      </p:sp>
      <p:pic>
        <p:nvPicPr>
          <p:cNvPr id="2052" name="Picture 4" descr="https://ds05.infourok.ru/uploads/ex/08c1/00032988-b318a319/1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780928"/>
            <a:ext cx="4224468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c1acffeac0a60afbb1fac9abc7537654-585997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5029" y="0"/>
            <a:ext cx="9289029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1988840"/>
            <a:ext cx="5832648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3</TotalTime>
  <Words>82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Тема3</vt:lpstr>
      <vt:lpstr>Литературное чтение 2 класс Тема: Э. Успенский «Чебурашка» (из сказки «Крокодил Гена и его друзья»). </vt:lpstr>
      <vt:lpstr>Цель:</vt:lpstr>
      <vt:lpstr>Задание №1. </vt:lpstr>
      <vt:lpstr>Задание № 2</vt:lpstr>
      <vt:lpstr>Задание для контроля Ответьте на вопросы: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Э. Успенский «Чебурашка» (из сказки «Крокодил Гена и его друзья»). </dc:title>
  <dc:creator>света</dc:creator>
  <cp:lastModifiedBy>света</cp:lastModifiedBy>
  <cp:revision>2</cp:revision>
  <dcterms:created xsi:type="dcterms:W3CDTF">2022-04-10T13:52:52Z</dcterms:created>
  <dcterms:modified xsi:type="dcterms:W3CDTF">2022-04-10T14:06:29Z</dcterms:modified>
</cp:coreProperties>
</file>