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468052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«Странички для любознательных» – задания творческого и поискового характера. Повторение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пройденного «Что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узнали. Чему научились».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949280"/>
            <a:ext cx="7772400" cy="518215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Учитель: Киселева С.А.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условий для повторения и закрепления изученного ранее материала.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pic>
        <p:nvPicPr>
          <p:cNvPr id="6146" name="Picture 2" descr="https://ds05.infourok.ru/uploads/ex/0df9/0016b6c0-a7d01fd2/hello_html_m66b78e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806675"/>
            <a:ext cx="5455619" cy="36211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примеры №2 с. 63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</a:t>
            </a: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5124" name="Picture 4" descr="https://www.clipartmax.com/png/middle/173-1734904_posted-by-kaylor-blakley-at-fixiki-sim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76872"/>
            <a:ext cx="6192967" cy="37895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примеры №5 с. 63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</a:t>
            </a:r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4098" name="Picture 2" descr="https://catherineasquithgallery.com/uploads/posts/2021-03/1614577693_3-p-fiksiki-na-belom-fone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08720"/>
            <a:ext cx="6408712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Решите </a:t>
            </a:r>
            <a:r>
              <a:rPr lang="ru-RU" dirty="0" smtClean="0"/>
              <a:t>примеры  №11 с.66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для контроля</a:t>
            </a:r>
            <a:endParaRPr lang="ru-RU" dirty="0"/>
          </a:p>
        </p:txBody>
      </p:sp>
      <p:pic>
        <p:nvPicPr>
          <p:cNvPr id="3074" name="Picture 2" descr="https://catherineasquithgallery.com/uploads/posts/2021-03/1614577645_14-p-fiksiki-na-belom-fone-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060848"/>
            <a:ext cx="3662259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</a:t>
            </a:r>
            <a:r>
              <a:rPr lang="ru-RU" dirty="0" smtClean="0"/>
              <a:t>9 с. 41.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</a:t>
            </a:r>
            <a:r>
              <a:rPr lang="ru-RU" dirty="0" smtClean="0"/>
              <a:t>задание</a:t>
            </a:r>
            <a:endParaRPr lang="ru-RU" dirty="0"/>
          </a:p>
        </p:txBody>
      </p:sp>
      <p:pic>
        <p:nvPicPr>
          <p:cNvPr id="2050" name="Picture 2" descr="https://www.prorobot.ru/gallery/foto/11110235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340768"/>
            <a:ext cx="4486292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pic>
        <p:nvPicPr>
          <p:cNvPr id="1028" name="Picture 4" descr="https://catherineasquithgallery.com/uploads/posts/2021-02/1613680346_46-p-fon-dlya-prezentatsii-fiksiki-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32856"/>
            <a:ext cx="5374849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</TotalTime>
  <Words>58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Математика 2 класс Тема:«Странички для любознательных» – задания творческого и поискового характера. Повторение пройденного «Что узнали. Чему научились». </vt:lpstr>
      <vt:lpstr>Цель:</vt:lpstr>
      <vt:lpstr>Задание №1</vt:lpstr>
      <vt:lpstr>Задание №2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Тема:«Странички для любознательных» – задания творческого и поискового характера. Повторение пройденного «Что узнали. Чему научились». </dc:title>
  <dc:creator>света</dc:creator>
  <cp:lastModifiedBy>света</cp:lastModifiedBy>
  <cp:revision>2</cp:revision>
  <dcterms:created xsi:type="dcterms:W3CDTF">2022-04-12T14:32:37Z</dcterms:created>
  <dcterms:modified xsi:type="dcterms:W3CDTF">2022-04-12T14:48:05Z</dcterms:modified>
</cp:coreProperties>
</file>