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4983832"/>
          </a:xfrm>
        </p:spPr>
        <p:txBody>
          <a:bodyPr/>
          <a:lstStyle/>
          <a:p>
            <a:r>
              <a:rPr lang="ru-RU" dirty="0" smtClean="0"/>
              <a:t>Русский язык</a:t>
            </a:r>
            <a:br>
              <a:rPr lang="ru-RU" dirty="0" smtClean="0"/>
            </a:br>
            <a:r>
              <a:rPr lang="ru-RU" dirty="0" smtClean="0"/>
              <a:t>2 класс</a:t>
            </a:r>
            <a:br>
              <a:rPr lang="ru-RU" dirty="0" smtClean="0"/>
            </a:br>
            <a:r>
              <a:rPr lang="ru-RU" dirty="0" smtClean="0"/>
              <a:t>Тема: Единственное </a:t>
            </a:r>
            <a:r>
              <a:rPr lang="ru-RU" dirty="0" smtClean="0"/>
              <a:t>и множественное число глаголов.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5949280"/>
            <a:ext cx="5114778" cy="504056"/>
          </a:xfrm>
        </p:spPr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  <p:pic>
        <p:nvPicPr>
          <p:cNvPr id="51202" name="Picture 2" descr="https://phonoteka.org/uploads/posts/2021-04/1619764015_8-phonoteka_org-p-fon-dlya-prezentatsii-po-literature-s-pero-1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708920"/>
            <a:ext cx="6711458" cy="374441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1747576"/>
          </a:xfrm>
        </p:spPr>
        <p:txBody>
          <a:bodyPr/>
          <a:lstStyle/>
          <a:p>
            <a:r>
              <a:rPr lang="ru-RU" dirty="0" smtClean="0"/>
              <a:t>закрепление  понятия с единственным и множественным числом глаголов, их отличительными признаками.</a:t>
            </a:r>
          </a:p>
          <a:p>
            <a:endParaRPr lang="ru-RU" dirty="0"/>
          </a:p>
        </p:txBody>
      </p:sp>
      <p:pic>
        <p:nvPicPr>
          <p:cNvPr id="5" name="Picture 2" descr="https://avatars.mds.yandex.net/i?id=f6cc97b627c3fe859c86db9961f1a3f2-5878638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3284984"/>
            <a:ext cx="3581400" cy="304800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Задание № 1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Выполните  </a:t>
            </a:r>
            <a:r>
              <a:rPr lang="ru-RU" dirty="0" smtClean="0"/>
              <a:t>упр. 131, с. 76.</a:t>
            </a:r>
          </a:p>
          <a:p>
            <a:endParaRPr lang="ru-RU" dirty="0"/>
          </a:p>
        </p:txBody>
      </p:sp>
      <p:pic>
        <p:nvPicPr>
          <p:cNvPr id="68610" name="Picture 2" descr="https://phonoteka.org/uploads/posts/2021-09/1631647319_45-phonoteka-org-p-kartinka-pero-i-chernilnitsa-prozrachnii-f-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2060848"/>
            <a:ext cx="3960440" cy="396044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Задание №2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Выполните  </a:t>
            </a:r>
            <a:r>
              <a:rPr lang="ru-RU" dirty="0" smtClean="0"/>
              <a:t>упр. 132, с. 76.</a:t>
            </a:r>
          </a:p>
          <a:p>
            <a:endParaRPr lang="ru-RU" dirty="0"/>
          </a:p>
        </p:txBody>
      </p:sp>
      <p:pic>
        <p:nvPicPr>
          <p:cNvPr id="67586" name="Picture 2" descr="https://catherineasquithgallery.com/uploads/posts/2021-02/1613791893_26-p-zolotie-perya-fon-3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060848"/>
            <a:ext cx="4797151" cy="479715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Задание №</a:t>
            </a:r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Выполните  </a:t>
            </a:r>
            <a:r>
              <a:rPr lang="ru-RU" dirty="0" smtClean="0"/>
              <a:t>упр. 133, с.77.</a:t>
            </a:r>
          </a:p>
          <a:p>
            <a:endParaRPr lang="ru-RU" dirty="0"/>
          </a:p>
        </p:txBody>
      </p:sp>
      <p:pic>
        <p:nvPicPr>
          <p:cNvPr id="66564" name="Picture 4" descr="https://catherineasquithgallery.com/uploads/posts/2021-02/1613650489_32-p-fon-dlya-prezentatsii-s-perom-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9071" y="2708920"/>
            <a:ext cx="5457925" cy="338437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Задание для </a:t>
            </a:r>
            <a:r>
              <a:rPr lang="ru-RU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Ответьте </a:t>
            </a:r>
            <a:r>
              <a:rPr lang="ru-RU" dirty="0" smtClean="0"/>
              <a:t>на вопросы:</a:t>
            </a:r>
          </a:p>
          <a:p>
            <a:r>
              <a:rPr lang="ru-RU" dirty="0" smtClean="0"/>
              <a:t> -О каких частях речи мы сегодня говорили?</a:t>
            </a:r>
          </a:p>
          <a:p>
            <a:r>
              <a:rPr lang="ru-RU" dirty="0" smtClean="0"/>
              <a:t>- Что вы о нем знаете?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Домашнее </a:t>
            </a:r>
            <a:r>
              <a:rPr lang="ru-RU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Выполните  </a:t>
            </a:r>
            <a:r>
              <a:rPr lang="ru-RU" dirty="0" smtClean="0"/>
              <a:t>упр. 134, с.77.</a:t>
            </a:r>
          </a:p>
          <a:p>
            <a:endParaRPr lang="ru-RU" dirty="0"/>
          </a:p>
        </p:txBody>
      </p:sp>
      <p:sp>
        <p:nvSpPr>
          <p:cNvPr id="64514" name="AutoShape 2" descr="https://vlandeh-admin.ru/wp-content/uploads/2018/10/novosti2018.10.24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4516" name="Picture 4" descr="https://phonoteka.org/uploads/posts/2021-04/1619704974_28-phonoteka_org-p-fon-dlya-prezentatsii-pero-i-chernilnitsa-3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16832"/>
            <a:ext cx="8231560" cy="4244399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69634" name="Picture 2" descr="https://catherineasquithgallery.com/uploads/posts/2021-02/1613650543_51-p-fon-dlya-prezentatsii-s-perom-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887" y="2110162"/>
            <a:ext cx="6871425" cy="412715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0</TotalTime>
  <Words>64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Русский язык 2 класс Тема: Единственное и множественное число глаголов.  </vt:lpstr>
      <vt:lpstr>Цель:</vt:lpstr>
      <vt:lpstr>Задание № 1 </vt:lpstr>
      <vt:lpstr>Задание №2 </vt:lpstr>
      <vt:lpstr>Задание №3</vt:lpstr>
      <vt:lpstr>Задание для контроля</vt:lpstr>
      <vt:lpstr>Домашнее задание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2 класс Тема: Единственное и множественное число глаголов.  </dc:title>
  <dc:creator>света</dc:creator>
  <cp:lastModifiedBy>света</cp:lastModifiedBy>
  <cp:revision>2</cp:revision>
  <dcterms:created xsi:type="dcterms:W3CDTF">2022-04-12T14:57:41Z</dcterms:created>
  <dcterms:modified xsi:type="dcterms:W3CDTF">2022-04-12T15:08:43Z</dcterms:modified>
</cp:coreProperties>
</file>