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  <p:sldMasterId id="2147483718" r:id="rId2"/>
    <p:sldMasterId id="2147483731" r:id="rId3"/>
  </p:sldMasterIdLst>
  <p:sldIdLst>
    <p:sldId id="293" r:id="rId4"/>
    <p:sldId id="292" r:id="rId5"/>
    <p:sldId id="294" r:id="rId6"/>
    <p:sldId id="295" r:id="rId7"/>
    <p:sldId id="296" r:id="rId8"/>
    <p:sldId id="299" r:id="rId9"/>
    <p:sldId id="297" r:id="rId10"/>
    <p:sldId id="298" r:id="rId11"/>
    <p:sldId id="28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363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22532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3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5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6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7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8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39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2254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22550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1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2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22554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5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6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2558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9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0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2562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3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4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65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8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0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72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0772A99-0A70-4516-BC44-92207ED4464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257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4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257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8F12-65E5-421A-89BF-9D70917B6E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ACFF9-E21B-460B-B66A-EEF9DAF7FC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F95931-656C-4339-B562-D277E7B206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1B78A-FC4C-410A-8717-06335BBFF8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41B36-5920-4F21-99B5-F6CD92DDD4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6A604-99E5-4FE8-91EA-9A36E471F7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D2D47-40B6-4F7E-BE52-AFE7FB923A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2BCA9-A276-4E06-B7F6-DBE889E520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F186C-2CBF-4A12-BB6B-FDB6B78F44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7" y="103190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90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891B6-5850-4D11-93A7-C01F2C7885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E72F21"/>
            </a:gs>
            <a:gs pos="50000">
              <a:srgbClr val="FFFF00"/>
            </a:gs>
            <a:gs pos="76000">
              <a:srgbClr val="00B0F0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63939-C196-40EB-8BA3-BE8A4AEE867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D5A89-4FFE-4C4A-9FA3-26A669935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E7836C5-AA18-4DA9-A92B-BD24155FDF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D33F1C-5418-43D3-83FF-1FB758D3B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9" y="2"/>
            <a:ext cx="2833688" cy="6856413"/>
            <a:chOff x="-5" y="0"/>
            <a:chExt cx="1785" cy="4319"/>
          </a:xfrm>
        </p:grpSpPr>
        <p:sp>
          <p:nvSpPr>
            <p:cNvPr id="2150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150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1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151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152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2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2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1524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5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152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153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3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3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4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5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50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5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5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5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F7161A3-45A9-497A-8D0A-E46FB282F93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N320eXokk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645024"/>
            <a:ext cx="8229600" cy="29523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Окружающий мир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Водные богатства. В гости к весне.</a:t>
            </a:r>
            <a:br>
              <a:rPr lang="ru-RU" b="1" dirty="0" smtClean="0"/>
            </a:br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pic>
        <p:nvPicPr>
          <p:cNvPr id="3074" name="Picture 2" descr="C:\Users\а\Desktop\31528802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/>
              <a:t>знакомство с разнообразием водоёмов  планеты: океанами, морями,  озёрами, реками, каналами, прудами, водохранилищами; с частями реки, красотой водоёмов  родного края, красотой моря.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нового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материала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Просмотрите </a:t>
            </a:r>
            <a:r>
              <a:rPr lang="ru-RU" b="1" dirty="0" smtClean="0"/>
              <a:t>новый материал с помощью видео Окружающий мир 2 класс Водные богатства, перейдя по ссылке: </a:t>
            </a:r>
            <a:r>
              <a:rPr lang="ru-RU" b="1" u="sng" dirty="0" smtClean="0">
                <a:hlinkClick r:id="rId2"/>
              </a:rPr>
              <a:t>https://www.youtube.com/watch?v=2N320eXokkc</a:t>
            </a:r>
            <a:endParaRPr lang="ru-RU" b="1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	Прочитайте </a:t>
            </a:r>
            <a:r>
              <a:rPr lang="ru-RU" b="1" dirty="0" smtClean="0"/>
              <a:t>учебник с. 82 – 85, ответьте на вопросы.</a:t>
            </a:r>
          </a:p>
          <a:p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39" y="2420888"/>
            <a:ext cx="4509103" cy="403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№2. 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13247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Прочитайте </a:t>
            </a:r>
            <a:r>
              <a:rPr lang="ru-RU" b="1" dirty="0" smtClean="0"/>
              <a:t>учебник с. 86 – 89, ответьте на вопросы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Picture 10" descr="Pict00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996952"/>
            <a:ext cx="5655803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трав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3795" name="Rectangle 7"/>
          <p:cNvSpPr>
            <a:spLocks noChangeArrowheads="1"/>
          </p:cNvSpPr>
          <p:nvPr/>
        </p:nvSpPr>
        <p:spPr bwMode="auto">
          <a:xfrm>
            <a:off x="285750" y="71438"/>
            <a:ext cx="8286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Весенние изменения                                        в природе</a:t>
            </a:r>
          </a:p>
        </p:txBody>
      </p:sp>
      <p:pic>
        <p:nvPicPr>
          <p:cNvPr id="33796" name="Picture 10" descr="J00792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-71438"/>
            <a:ext cx="27146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вал 13"/>
          <p:cNvSpPr/>
          <p:nvPr/>
        </p:nvSpPr>
        <p:spPr>
          <a:xfrm>
            <a:off x="3686175" y="357188"/>
            <a:ext cx="1771650" cy="1646237"/>
          </a:xfrm>
          <a:prstGeom prst="ellipse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rgbClr val="000099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400" dirty="0">
                <a:solidFill>
                  <a:srgbClr val="000099"/>
                </a:solidFill>
                <a:latin typeface="Times New Roman" pitchFamily="18" charset="0"/>
              </a:rPr>
              <a:t>Солнце выше, чем зимой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33798" name="TextBox 20"/>
          <p:cNvSpPr txBox="1">
            <a:spLocks noChangeArrowheads="1"/>
          </p:cNvSpPr>
          <p:nvPr/>
        </p:nvSpPr>
        <p:spPr bwMode="auto">
          <a:xfrm>
            <a:off x="6286500" y="500063"/>
            <a:ext cx="2500313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solidFill>
                  <a:srgbClr val="800000"/>
                </a:solidFill>
                <a:latin typeface="Times New Roman" pitchFamily="18" charset="0"/>
              </a:rPr>
              <a:t>- набухание почек;</a:t>
            </a:r>
          </a:p>
          <a:p>
            <a:r>
              <a:rPr lang="ru-RU" sz="2600">
                <a:solidFill>
                  <a:srgbClr val="800000"/>
                </a:solidFill>
                <a:latin typeface="Times New Roman" pitchFamily="18" charset="0"/>
              </a:rPr>
              <a:t>- появление листьев;</a:t>
            </a:r>
          </a:p>
          <a:p>
            <a:r>
              <a:rPr lang="ru-RU" sz="2600">
                <a:solidFill>
                  <a:srgbClr val="800000"/>
                </a:solidFill>
                <a:latin typeface="Times New Roman" pitchFamily="18" charset="0"/>
              </a:rPr>
              <a:t>- цветение растений;</a:t>
            </a:r>
          </a:p>
          <a:p>
            <a:r>
              <a:rPr lang="ru-RU" sz="2600">
                <a:solidFill>
                  <a:srgbClr val="800000"/>
                </a:solidFill>
                <a:latin typeface="Times New Roman" pitchFamily="18" charset="0"/>
              </a:rPr>
              <a:t>- появление насекомых;</a:t>
            </a:r>
          </a:p>
          <a:p>
            <a:r>
              <a:rPr lang="ru-RU" sz="2600">
                <a:solidFill>
                  <a:srgbClr val="800000"/>
                </a:solidFill>
                <a:latin typeface="Times New Roman" pitchFamily="18" charset="0"/>
              </a:rPr>
              <a:t>- возвращение перелетных  </a:t>
            </a:r>
          </a:p>
          <a:p>
            <a:r>
              <a:rPr lang="ru-RU" sz="2600">
                <a:solidFill>
                  <a:srgbClr val="800000"/>
                </a:solidFill>
                <a:latin typeface="Times New Roman" pitchFamily="18" charset="0"/>
              </a:rPr>
              <a:t>  птиц;</a:t>
            </a:r>
          </a:p>
          <a:p>
            <a:r>
              <a:rPr lang="ru-RU" sz="2600">
                <a:solidFill>
                  <a:srgbClr val="800000"/>
                </a:solidFill>
                <a:latin typeface="Times New Roman" pitchFamily="18" charset="0"/>
              </a:rPr>
              <a:t>- изменения в жизни зверей.</a:t>
            </a:r>
          </a:p>
        </p:txBody>
      </p:sp>
      <p:sp>
        <p:nvSpPr>
          <p:cNvPr id="33799" name="TextBox 22"/>
          <p:cNvSpPr txBox="1">
            <a:spLocks noChangeArrowheads="1"/>
          </p:cNvSpPr>
          <p:nvPr/>
        </p:nvSpPr>
        <p:spPr bwMode="auto">
          <a:xfrm>
            <a:off x="3571875" y="3286125"/>
            <a:ext cx="2143125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0099"/>
                </a:solidFill>
                <a:latin typeface="Times New Roman" pitchFamily="18" charset="0"/>
              </a:rPr>
              <a:t>дни стали длиннее;</a:t>
            </a:r>
          </a:p>
          <a:p>
            <a:pPr algn="ctr"/>
            <a:r>
              <a:rPr lang="ru-RU" sz="2800">
                <a:solidFill>
                  <a:srgbClr val="000099"/>
                </a:solidFill>
                <a:latin typeface="Times New Roman" pitchFamily="18" charset="0"/>
              </a:rPr>
              <a:t>потепление</a:t>
            </a:r>
          </a:p>
          <a:p>
            <a:endParaRPr lang="ru-RU"/>
          </a:p>
        </p:txBody>
      </p:sp>
      <p:sp>
        <p:nvSpPr>
          <p:cNvPr id="33800" name="Прямоугольник 24"/>
          <p:cNvSpPr>
            <a:spLocks noChangeArrowheads="1"/>
          </p:cNvSpPr>
          <p:nvPr/>
        </p:nvSpPr>
        <p:spPr bwMode="auto">
          <a:xfrm>
            <a:off x="0" y="500063"/>
            <a:ext cx="3071813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- небо голубое,    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   высокое;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- облака белые,  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  легкие;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- таяние снега,   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   льда;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- ледоход;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- половодье;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- осадки: снег,    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  дождь;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- первая гроза;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- оттаивание   </a:t>
            </a:r>
          </a:p>
          <a:p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        почвы.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 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Ответьте на вопросы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9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b="1" dirty="0" smtClean="0"/>
              <a:t>Я узнал …</a:t>
            </a:r>
          </a:p>
          <a:p>
            <a:r>
              <a:rPr lang="ru-RU" b="1" dirty="0" smtClean="0"/>
              <a:t>- Я научился …</a:t>
            </a:r>
          </a:p>
          <a:p>
            <a:r>
              <a:rPr lang="ru-RU" b="1" dirty="0" smtClean="0"/>
              <a:t>- У меня получилось / не получилось…</a:t>
            </a:r>
          </a:p>
          <a:p>
            <a:r>
              <a:rPr lang="ru-RU" b="1" dirty="0" smtClean="0"/>
              <a:t>- Я хочу </a:t>
            </a:r>
            <a:r>
              <a:rPr lang="ru-RU" b="1" dirty="0" smtClean="0"/>
              <a:t>узнать </a:t>
            </a:r>
            <a:r>
              <a:rPr lang="ru-RU" b="1" dirty="0" smtClean="0"/>
              <a:t>подробнее еще о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1108718"/>
          </a:xfrm>
        </p:spPr>
        <p:txBody>
          <a:bodyPr/>
          <a:lstStyle/>
          <a:p>
            <a:r>
              <a:rPr lang="ru-RU" dirty="0" smtClean="0"/>
              <a:t>Запишите </a:t>
            </a:r>
            <a:r>
              <a:rPr lang="ru-RU" dirty="0" smtClean="0"/>
              <a:t>названия 3 признака весны (кратко).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6369774" cy="3515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84213" y="4797425"/>
            <a:ext cx="7777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 , дети!</a:t>
            </a:r>
          </a:p>
        </p:txBody>
      </p:sp>
      <p:pic>
        <p:nvPicPr>
          <p:cNvPr id="19461" name="Picture 5" descr="SO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92150"/>
            <a:ext cx="2879725" cy="28797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адуг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рики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разговор о дружбе</Template>
  <TotalTime>466</TotalTime>
  <Words>132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радуга</vt:lpstr>
      <vt:lpstr>шарики</vt:lpstr>
      <vt:lpstr>Шары</vt:lpstr>
      <vt:lpstr>Окружающий мир 2 класс Тема: Водные богатства. В гости к весне. Учитель: Киселева С.А.</vt:lpstr>
      <vt:lpstr>Цель:</vt:lpstr>
      <vt:lpstr>Изучение нового материала</vt:lpstr>
      <vt:lpstr>Задание №1. </vt:lpstr>
      <vt:lpstr>Задание №2. </vt:lpstr>
      <vt:lpstr>Слайд 6</vt:lpstr>
      <vt:lpstr>Задание для контроля  Ответьте на вопросы:</vt:lpstr>
      <vt:lpstr>Домашнее задание</vt:lpstr>
      <vt:lpstr>Слайд 9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света</cp:lastModifiedBy>
  <cp:revision>40</cp:revision>
  <dcterms:created xsi:type="dcterms:W3CDTF">2012-04-08T07:36:59Z</dcterms:created>
  <dcterms:modified xsi:type="dcterms:W3CDTF">2022-04-12T14:15:55Z</dcterms:modified>
</cp:coreProperties>
</file>