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2" r:id="rId2"/>
    <p:sldId id="362" r:id="rId3"/>
    <p:sldId id="363" r:id="rId4"/>
    <p:sldId id="364" r:id="rId5"/>
    <p:sldId id="365" r:id="rId6"/>
    <p:sldId id="366" r:id="rId7"/>
    <p:sldId id="367" r:id="rId8"/>
    <p:sldId id="351" r:id="rId9"/>
    <p:sldId id="357" r:id="rId10"/>
    <p:sldId id="360" r:id="rId11"/>
    <p:sldId id="277" r:id="rId12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аталья Никифорова" initials="НН" lastIdx="1" clrIdx="0">
    <p:extLst>
      <p:ext uri="{19B8F6BF-5375-455C-9EA6-DF929625EA0E}">
        <p15:presenceInfo xmlns:p15="http://schemas.microsoft.com/office/powerpoint/2012/main" xmlns="" userId="Наталья Никифоров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E554A"/>
    <a:srgbClr val="0099FF"/>
    <a:srgbClr val="3399FF"/>
    <a:srgbClr val="B6E1F4"/>
    <a:srgbClr val="ABE9FF"/>
    <a:srgbClr val="2E3917"/>
    <a:srgbClr val="FFCCFF"/>
    <a:srgbClr val="CAE8AA"/>
    <a:srgbClr val="CCCCFF"/>
    <a:srgbClr val="66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9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6019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0301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444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6508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1540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0605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5501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1953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2387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6721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3348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chemeClr val="accent2">
              <a:lumMod val="5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6142F-7CAE-4798-86AB-0C53A0E1044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9" name="Picture 2" descr="http://k.foto.radikal.ru/0701/ad2d67637c35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7E554A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75" t="1476" r="1343" b="1592"/>
          <a:stretch/>
        </p:blipFill>
        <p:spPr bwMode="auto">
          <a:xfrm>
            <a:off x="-72009" y="-35886"/>
            <a:ext cx="9252521" cy="5737820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251520" y="5089748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7E554A"/>
                </a:solidFill>
                <a:latin typeface="Monotype Corsiva" pitchFamily="66" charset="0"/>
              </a:rPr>
              <a:t>Никифорова Н.В.</a:t>
            </a:r>
          </a:p>
        </p:txBody>
      </p:sp>
    </p:spTree>
    <p:extLst>
      <p:ext uri="{BB962C8B-B14F-4D97-AF65-F5344CB8AC3E}">
        <p14:creationId xmlns:p14="http://schemas.microsoft.com/office/powerpoint/2010/main" xmlns="" val="395304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outube.com/watch?v=EHgR5H20VwY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386" b="22498"/>
          <a:stretch/>
        </p:blipFill>
        <p:spPr bwMode="auto">
          <a:xfrm>
            <a:off x="1427862" y="206456"/>
            <a:ext cx="7023100" cy="956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Управляющая кнопка: документ 5">
            <a:hlinkClick r:id="" action="ppaction://noaction" highlightClick="1"/>
          </p:cNvPr>
          <p:cNvSpPr/>
          <p:nvPr/>
        </p:nvSpPr>
        <p:spPr>
          <a:xfrm>
            <a:off x="251520" y="206456"/>
            <a:ext cx="504056" cy="576064"/>
          </a:xfrm>
          <a:prstGeom prst="actionButtonDocument">
            <a:avLst/>
          </a:prstGeom>
          <a:solidFill>
            <a:schemeClr val="bg1"/>
          </a:solidFill>
          <a:ln>
            <a:solidFill>
              <a:srgbClr val="7E554A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7E554A"/>
                </a:solidFill>
                <a:latin typeface="Comic Sans MS" pitchFamily="66" charset="0"/>
              </a:rPr>
              <a:t>и</a:t>
            </a:r>
          </a:p>
        </p:txBody>
      </p:sp>
      <p:sp>
        <p:nvSpPr>
          <p:cNvPr id="7" name="Стрелка вправо с вырезом 6">
            <a:hlinkClick r:id="" action="ppaction://hlinkshowjump?jump=nextslide"/>
          </p:cNvPr>
          <p:cNvSpPr/>
          <p:nvPr/>
        </p:nvSpPr>
        <p:spPr>
          <a:xfrm>
            <a:off x="8297648" y="5149731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7E554A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1649853" y="2478590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441831">
            <a:off x="6085505" y="2607608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40E48635-00BE-4036-A58E-832E9680133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49453" y="852516"/>
            <a:ext cx="6364776" cy="1390008"/>
          </a:xfrm>
          <a:prstGeom prst="rect">
            <a:avLst/>
          </a:prstGeom>
        </p:spPr>
      </p:pic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7AA9C0D0-E50A-4DD8-8567-9A932E74835D}"/>
              </a:ext>
            </a:extLst>
          </p:cNvPr>
          <p:cNvGrpSpPr/>
          <p:nvPr/>
        </p:nvGrpSpPr>
        <p:grpSpPr>
          <a:xfrm>
            <a:off x="2691546" y="1966583"/>
            <a:ext cx="3318575" cy="2012462"/>
            <a:chOff x="2691546" y="1966583"/>
            <a:chExt cx="3318575" cy="2012462"/>
          </a:xfrm>
        </p:grpSpPr>
        <p:pic>
          <p:nvPicPr>
            <p:cNvPr id="1028" name="Picture 4" descr="http://mfpto.com/wp-content/uploads/2018/06/1024px-Flag-map_of_the_Russian_Empire.svg_.png">
              <a:extLst>
                <a:ext uri="{FF2B5EF4-FFF2-40B4-BE49-F238E27FC236}">
                  <a16:creationId xmlns:a16="http://schemas.microsoft.com/office/drawing/2014/main" xmlns="" id="{999091EE-B950-475C-9540-CE52821DBB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1546" y="1966583"/>
              <a:ext cx="3318575" cy="20124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Прямоугольник 1">
              <a:extLst>
                <a:ext uri="{FF2B5EF4-FFF2-40B4-BE49-F238E27FC236}">
                  <a16:creationId xmlns:a16="http://schemas.microsoft.com/office/drawing/2014/main" xmlns="" id="{F090005B-96E0-43A0-AA4E-89C038FEA55E}"/>
                </a:ext>
              </a:extLst>
            </p:cNvPr>
            <p:cNvSpPr/>
            <p:nvPr/>
          </p:nvSpPr>
          <p:spPr>
            <a:xfrm>
              <a:off x="3266494" y="2680426"/>
              <a:ext cx="1782859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200" dirty="0">
                  <a:ln w="0">
                    <a:solidFill>
                      <a:srgbClr val="C00000"/>
                    </a:solidFill>
                  </a:ln>
                  <a:solidFill>
                    <a:schemeClr val="bg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Comic Sans MS" panose="030F0702030302020204" pitchFamily="66" charset="0"/>
                </a:rPr>
                <a:t>РОССИЯ</a:t>
              </a: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2195736" y="46577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93628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8">
            <a:extLst>
              <a:ext uri="{FF2B5EF4-FFF2-40B4-BE49-F238E27FC236}">
                <a16:creationId xmlns:a16="http://schemas.microsoft.com/office/drawing/2014/main" xmlns="" id="{8394525B-C7BF-4FAE-915A-C5E675847A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720" y="121196"/>
            <a:ext cx="5400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sz="3200" b="1" dirty="0">
                <a:solidFill>
                  <a:srgbClr val="7E554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Проверим </a:t>
            </a:r>
          </a:p>
        </p:txBody>
      </p:sp>
      <p:sp>
        <p:nvSpPr>
          <p:cNvPr id="14" name="Стрелка вправо с вырезом 9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A06AAB62-B59E-440C-A047-3ECD7FF1C89F}"/>
              </a:ext>
            </a:extLst>
          </p:cNvPr>
          <p:cNvSpPr/>
          <p:nvPr/>
        </p:nvSpPr>
        <p:spPr>
          <a:xfrm>
            <a:off x="8316838" y="265212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7E554A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BF177E1-0FB3-4421-9920-61C6D50CC266}"/>
              </a:ext>
            </a:extLst>
          </p:cNvPr>
          <p:cNvSpPr txBox="1"/>
          <p:nvPr/>
        </p:nvSpPr>
        <p:spPr>
          <a:xfrm>
            <a:off x="1413561" y="543844"/>
            <a:ext cx="13452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Comic Sans MS" panose="030F0702030302020204" pitchFamily="66" charset="0"/>
              </a:rPr>
              <a:t>острова</a:t>
            </a:r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id="{46F1CCF3-C314-49B4-8DC5-1DF2FE7FFD4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20739" t="7756" r="20856" b="68247"/>
          <a:stretch/>
        </p:blipFill>
        <p:spPr>
          <a:xfrm>
            <a:off x="323528" y="297692"/>
            <a:ext cx="801154" cy="892415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xmlns="" id="{55493977-B5A8-4172-9BB5-59CCAE45664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7334" r="7334" b="11089"/>
          <a:stretch/>
        </p:blipFill>
        <p:spPr>
          <a:xfrm>
            <a:off x="323527" y="1350707"/>
            <a:ext cx="801155" cy="49868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7F45F7A9-898B-458A-B533-50E544BFA2C3}"/>
              </a:ext>
            </a:extLst>
          </p:cNvPr>
          <p:cNvSpPr txBox="1"/>
          <p:nvPr/>
        </p:nvSpPr>
        <p:spPr>
          <a:xfrm>
            <a:off x="1457150" y="1369214"/>
            <a:ext cx="920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Comic Sans MS" panose="030F0702030302020204" pitchFamily="66" charset="0"/>
              </a:rPr>
              <a:t>горы</a:t>
            </a:r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xmlns="" id="{9D54A235-3487-4446-9945-92369CFF03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25936" t="68249" r="16444" b="11559"/>
          <a:stretch/>
        </p:blipFill>
        <p:spPr>
          <a:xfrm>
            <a:off x="429437" y="1963930"/>
            <a:ext cx="790383" cy="75211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D9D4D8A4-681D-45A5-A769-A10A63E5300F}"/>
              </a:ext>
            </a:extLst>
          </p:cNvPr>
          <p:cNvSpPr txBox="1"/>
          <p:nvPr/>
        </p:nvSpPr>
        <p:spPr>
          <a:xfrm>
            <a:off x="1457150" y="2109152"/>
            <a:ext cx="1452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Comic Sans MS" panose="030F0702030302020204" pitchFamily="66" charset="0"/>
              </a:rPr>
              <a:t>ледники</a:t>
            </a:r>
          </a:p>
        </p:txBody>
      </p:sp>
      <p:pic>
        <p:nvPicPr>
          <p:cNvPr id="33" name="Рисунок 32">
            <a:extLst>
              <a:ext uri="{FF2B5EF4-FFF2-40B4-BE49-F238E27FC236}">
                <a16:creationId xmlns:a16="http://schemas.microsoft.com/office/drawing/2014/main" xmlns="" id="{403B8817-E876-40AF-8687-7A521FFF4F21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1481" y="3019500"/>
            <a:ext cx="790383" cy="402044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D652796A-257B-41A3-AE50-B154B954FB6F}"/>
              </a:ext>
            </a:extLst>
          </p:cNvPr>
          <p:cNvSpPr txBox="1"/>
          <p:nvPr/>
        </p:nvSpPr>
        <p:spPr>
          <a:xfrm>
            <a:off x="1429601" y="2948861"/>
            <a:ext cx="1226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Comic Sans MS" panose="030F0702030302020204" pitchFamily="66" charset="0"/>
              </a:rPr>
              <a:t>болота</a:t>
            </a:r>
          </a:p>
        </p:txBody>
      </p:sp>
      <p:pic>
        <p:nvPicPr>
          <p:cNvPr id="35" name="Рисунок 34">
            <a:extLst>
              <a:ext uri="{FF2B5EF4-FFF2-40B4-BE49-F238E27FC236}">
                <a16:creationId xmlns:a16="http://schemas.microsoft.com/office/drawing/2014/main" xmlns="" id="{0FCD39DA-DDC5-4749-B13D-B12CF074991F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0080" y="3274249"/>
            <a:ext cx="1146147" cy="1182727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058D8FCF-1E79-440D-991E-856BC88CA77F}"/>
              </a:ext>
            </a:extLst>
          </p:cNvPr>
          <p:cNvSpPr txBox="1"/>
          <p:nvPr/>
        </p:nvSpPr>
        <p:spPr>
          <a:xfrm>
            <a:off x="1438411" y="3732657"/>
            <a:ext cx="1293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Comic Sans MS" panose="030F0702030302020204" pitchFamily="66" charset="0"/>
              </a:rPr>
              <a:t>каналы</a:t>
            </a:r>
          </a:p>
        </p:txBody>
      </p:sp>
      <p:pic>
        <p:nvPicPr>
          <p:cNvPr id="42" name="Рисунок 41">
            <a:extLst>
              <a:ext uri="{FF2B5EF4-FFF2-40B4-BE49-F238E27FC236}">
                <a16:creationId xmlns:a16="http://schemas.microsoft.com/office/drawing/2014/main" xmlns="" id="{BBAB8C92-A31E-4773-B829-D13262E6937C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1481" y="4558259"/>
            <a:ext cx="1018120" cy="682811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6353033F-23CF-4B24-B539-58B9E18DB459}"/>
              </a:ext>
            </a:extLst>
          </p:cNvPr>
          <p:cNvSpPr txBox="1"/>
          <p:nvPr/>
        </p:nvSpPr>
        <p:spPr>
          <a:xfrm>
            <a:off x="1438411" y="4589135"/>
            <a:ext cx="1293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omic Sans MS" panose="030F0702030302020204" pitchFamily="66" charset="0"/>
              </a:rPr>
              <a:t>реки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20CE5132-70AA-42DA-90AB-51BEAAEDC1A2}"/>
              </a:ext>
            </a:extLst>
          </p:cNvPr>
          <p:cNvSpPr txBox="1"/>
          <p:nvPr/>
        </p:nvSpPr>
        <p:spPr>
          <a:xfrm>
            <a:off x="4590223" y="680208"/>
            <a:ext cx="1931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omic Sans MS" panose="030F0702030302020204" pitchFamily="66" charset="0"/>
              </a:rPr>
              <a:t>столица РФ</a:t>
            </a:r>
          </a:p>
        </p:txBody>
      </p:sp>
      <p:pic>
        <p:nvPicPr>
          <p:cNvPr id="45" name="Рисунок 44">
            <a:extLst>
              <a:ext uri="{FF2B5EF4-FFF2-40B4-BE49-F238E27FC236}">
                <a16:creationId xmlns:a16="http://schemas.microsoft.com/office/drawing/2014/main" xmlns="" id="{BABACB72-2FDB-4651-8C79-CC343347AB84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034671" y="853866"/>
            <a:ext cx="310774" cy="303286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A74A4AFF-8804-4307-8624-9CF7FF7B93BB}"/>
              </a:ext>
            </a:extLst>
          </p:cNvPr>
          <p:cNvSpPr txBox="1"/>
          <p:nvPr/>
        </p:nvSpPr>
        <p:spPr>
          <a:xfrm>
            <a:off x="4615566" y="1217065"/>
            <a:ext cx="1931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omic Sans MS" panose="030F0702030302020204" pitchFamily="66" charset="0"/>
              </a:rPr>
              <a:t>города</a:t>
            </a:r>
          </a:p>
        </p:txBody>
      </p:sp>
      <p:pic>
        <p:nvPicPr>
          <p:cNvPr id="47" name="Рисунок 46">
            <a:extLst>
              <a:ext uri="{FF2B5EF4-FFF2-40B4-BE49-F238E27FC236}">
                <a16:creationId xmlns:a16="http://schemas.microsoft.com/office/drawing/2014/main" xmlns="" id="{B044DE1C-414F-4B49-8D16-07E264E213E6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060759" y="1386837"/>
            <a:ext cx="310774" cy="29205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ADBFC978-ED71-4E8F-A7CF-0664AECE68A9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582176" y="2090187"/>
            <a:ext cx="688924" cy="625853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F2DECFC4-7EE0-4395-A40B-B82F27CAF726}"/>
              </a:ext>
            </a:extLst>
          </p:cNvPr>
          <p:cNvSpPr txBox="1"/>
          <p:nvPr/>
        </p:nvSpPr>
        <p:spPr>
          <a:xfrm>
            <a:off x="4552844" y="2090187"/>
            <a:ext cx="4271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anose="030F0702030302020204" pitchFamily="66" charset="0"/>
              </a:rPr>
              <a:t>озёра и водохранилища</a:t>
            </a:r>
          </a:p>
        </p:txBody>
      </p:sp>
      <p:pic>
        <p:nvPicPr>
          <p:cNvPr id="51" name="Рисунок 50">
            <a:extLst>
              <a:ext uri="{FF2B5EF4-FFF2-40B4-BE49-F238E27FC236}">
                <a16:creationId xmlns:a16="http://schemas.microsoft.com/office/drawing/2014/main" xmlns="" id="{9A35F49F-0615-49C9-B947-B59AD76C7FC7}"/>
              </a:ext>
            </a:extLst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977059" y="3584928"/>
            <a:ext cx="1347333" cy="152413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BC1C4AA3-FC77-4F13-925C-0030BFF0F48D}"/>
              </a:ext>
            </a:extLst>
          </p:cNvPr>
          <p:cNvSpPr txBox="1"/>
          <p:nvPr/>
        </p:nvSpPr>
        <p:spPr>
          <a:xfrm>
            <a:off x="4266474" y="3352855"/>
            <a:ext cx="4752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anose="030F0702030302020204" pitchFamily="66" charset="0"/>
              </a:rPr>
              <a:t>граница полярных владений</a:t>
            </a:r>
          </a:p>
        </p:txBody>
      </p:sp>
      <p:pic>
        <p:nvPicPr>
          <p:cNvPr id="53" name="Рисунок 52">
            <a:extLst>
              <a:ext uri="{FF2B5EF4-FFF2-40B4-BE49-F238E27FC236}">
                <a16:creationId xmlns:a16="http://schemas.microsoft.com/office/drawing/2014/main" xmlns="" id="{60A936C8-BC9F-4795-9517-55861ACEF3A0}"/>
              </a:ext>
            </a:extLst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034975" y="4558259"/>
            <a:ext cx="1231499" cy="115834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54D5B948-22AB-451A-B131-7E38A68C3320}"/>
              </a:ext>
            </a:extLst>
          </p:cNvPr>
          <p:cNvSpPr txBox="1"/>
          <p:nvPr/>
        </p:nvSpPr>
        <p:spPr>
          <a:xfrm>
            <a:off x="4337729" y="4336257"/>
            <a:ext cx="4752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anose="030F0702030302020204" pitchFamily="66" charset="0"/>
              </a:rPr>
              <a:t>Государственная граница РФ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42BA9D68-B4D5-4583-ABC7-74EBEC557429}"/>
              </a:ext>
            </a:extLst>
          </p:cNvPr>
          <p:cNvSpPr txBox="1"/>
          <p:nvPr/>
        </p:nvSpPr>
        <p:spPr>
          <a:xfrm>
            <a:off x="7461832" y="4937126"/>
            <a:ext cx="15071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обозначения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2925334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2" grpId="0"/>
      <p:bldP spid="29" grpId="0"/>
      <p:bldP spid="31" grpId="0"/>
      <p:bldP spid="34" grpId="0"/>
      <p:bldP spid="37" grpId="0"/>
      <p:bldP spid="43" grpId="0"/>
      <p:bldP spid="44" grpId="0"/>
      <p:bldP spid="46" grpId="0"/>
      <p:bldP spid="49" grpId="0"/>
      <p:bldP spid="52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8321544" y="337220"/>
            <a:ext cx="576064" cy="576064"/>
          </a:xfrm>
          <a:prstGeom prst="mathMultiply">
            <a:avLst/>
          </a:prstGeom>
          <a:solidFill>
            <a:schemeClr val="bg1"/>
          </a:solidFill>
          <a:ln>
            <a:solidFill>
              <a:srgbClr val="7E554A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20674798" flipH="1">
            <a:off x="2452983" y="2760335"/>
            <a:ext cx="1991748" cy="2129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 flipH="1">
            <a:off x="5757328" y="2727534"/>
            <a:ext cx="1241070" cy="2300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5F992FE-8A50-495A-9AED-8956361F1CB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82175" y="598601"/>
            <a:ext cx="7145131" cy="160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31856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Создание условий для знакомства с понятием «географическая карта», с условными знаками на карте.</a:t>
            </a:r>
          </a:p>
          <a:p>
            <a:endParaRPr lang="ru-RU" dirty="0"/>
          </a:p>
        </p:txBody>
      </p:sp>
      <p:pic>
        <p:nvPicPr>
          <p:cNvPr id="4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441831">
            <a:off x="7269951" y="3675500"/>
            <a:ext cx="1640865" cy="17544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Просмотрите </a:t>
            </a:r>
            <a:r>
              <a:rPr lang="ru-RU" dirty="0" smtClean="0"/>
              <a:t>новый материал с помощью видео Окружающий мир. 2 класс. Тема урока 'Россия на карте', перейдя по ссылке: </a:t>
            </a:r>
            <a:r>
              <a:rPr lang="ru-RU" u="sng" dirty="0" smtClean="0">
                <a:hlinkClick r:id="rId2"/>
              </a:rPr>
              <a:t>https://www.youtube.com/watch?v=EHgR5H20VwY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4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441831">
            <a:off x="7269951" y="3675500"/>
            <a:ext cx="1640865" cy="17544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Прочитайте </a:t>
            </a:r>
            <a:r>
              <a:rPr lang="ru-RU" dirty="0" smtClean="0"/>
              <a:t>учебник с. 90 – 93, ответьте на вопросы.</a:t>
            </a:r>
          </a:p>
          <a:p>
            <a:endParaRPr lang="ru-RU" dirty="0"/>
          </a:p>
        </p:txBody>
      </p:sp>
      <p:pic>
        <p:nvPicPr>
          <p:cNvPr id="4" name="Picture 2" descr="https://irkformat.ru/upload/iblock/b85/b85d4df8c093bd7a27882d406a575ac5.jpeg">
            <a:extLst>
              <a:ext uri="{FF2B5EF4-FFF2-40B4-BE49-F238E27FC236}">
                <a16:creationId xmlns:a16="http://schemas.microsoft.com/office/drawing/2014/main" xmlns="" id="{01D5F0F5-CDB7-41DB-B29D-CABF26AF0D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85468" y="2209427"/>
            <a:ext cx="4786932" cy="3136687"/>
          </a:xfrm>
          <a:prstGeom prst="rect">
            <a:avLst/>
          </a:prstGeom>
          <a:noFill/>
          <a:ln w="28575">
            <a:solidFill>
              <a:srgbClr val="7E554A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Наталья\Desktop\муравей и черепаха\муравей.png">
            <a:extLst>
              <a:ext uri="{FF2B5EF4-FFF2-40B4-BE49-F238E27FC236}">
                <a16:creationId xmlns:a16="http://schemas.microsoft.com/office/drawing/2014/main" xmlns="" id="{CE2F9EDF-47A6-4370-ADA9-DD978954C0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442134" y="3361556"/>
            <a:ext cx="1013013" cy="2012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Прочитайте </a:t>
            </a:r>
            <a:r>
              <a:rPr lang="ru-RU" dirty="0" smtClean="0"/>
              <a:t>учебник с. 94 – 97, ответьте на вопросы.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A0C4279B-8ECA-45F0-9077-94026386D0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051720" y="2353444"/>
            <a:ext cx="5497473" cy="2803711"/>
          </a:xfrm>
          <a:prstGeom prst="rect">
            <a:avLst/>
          </a:prstGeom>
          <a:noFill/>
          <a:ln w="28575">
            <a:solidFill>
              <a:srgbClr val="7E554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Наталья\Desktop\муравей и черепаха\муравей.png">
            <a:extLst>
              <a:ext uri="{FF2B5EF4-FFF2-40B4-BE49-F238E27FC236}">
                <a16:creationId xmlns:a16="http://schemas.microsoft.com/office/drawing/2014/main" xmlns="" id="{CE2F9EDF-47A6-4370-ADA9-DD978954C0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442134" y="3361556"/>
            <a:ext cx="1013013" cy="2012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контроля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Ответьте </a:t>
            </a:r>
            <a:r>
              <a:rPr lang="ru-RU" b="1" dirty="0" smtClean="0"/>
              <a:t>на вопросы:</a:t>
            </a:r>
            <a:endParaRPr lang="ru-RU" dirty="0" smtClean="0"/>
          </a:p>
          <a:p>
            <a:r>
              <a:rPr lang="ru-RU" dirty="0" smtClean="0"/>
              <a:t> Я узнал …</a:t>
            </a:r>
          </a:p>
          <a:p>
            <a:r>
              <a:rPr lang="ru-RU" dirty="0" smtClean="0"/>
              <a:t>- Я научился …</a:t>
            </a:r>
          </a:p>
          <a:p>
            <a:r>
              <a:rPr lang="ru-RU" dirty="0" smtClean="0"/>
              <a:t>- У меня получилось / не получилось…</a:t>
            </a:r>
          </a:p>
          <a:p>
            <a:r>
              <a:rPr lang="ru-RU" dirty="0" smtClean="0"/>
              <a:t>- Я хочу узнать подробнее еще о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1091952"/>
          </a:xfrm>
        </p:spPr>
        <p:txBody>
          <a:bodyPr/>
          <a:lstStyle/>
          <a:p>
            <a:r>
              <a:rPr lang="ru-RU" dirty="0" smtClean="0"/>
              <a:t>Подготовьте </a:t>
            </a:r>
            <a:r>
              <a:rPr lang="ru-RU" dirty="0" smtClean="0"/>
              <a:t>информацию о любом городе ДНР (кратко).</a:t>
            </a:r>
          </a:p>
          <a:p>
            <a:endParaRPr lang="ru-RU" dirty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="" id="{DF6685B6-862D-43F8-A1C8-8868EC3CBD15}"/>
              </a:ext>
            </a:extLst>
          </p:cNvPr>
          <p:cNvGrpSpPr/>
          <p:nvPr/>
        </p:nvGrpSpPr>
        <p:grpSpPr>
          <a:xfrm>
            <a:off x="3635896" y="2137420"/>
            <a:ext cx="4824536" cy="3024336"/>
            <a:chOff x="1480199" y="955381"/>
            <a:chExt cx="5972121" cy="3804237"/>
          </a:xfrm>
        </p:grpSpPr>
        <p:pic>
          <p:nvPicPr>
            <p:cNvPr id="5" name="Picture 4" descr="2">
              <a:extLst>
                <a:ext uri="{FF2B5EF4-FFF2-40B4-BE49-F238E27FC236}">
                  <a16:creationId xmlns:a16="http://schemas.microsoft.com/office/drawing/2014/main" xmlns="" id="{1A26DB69-1297-4055-BF7E-3404B01228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0199" y="955381"/>
              <a:ext cx="5972121" cy="3804237"/>
            </a:xfrm>
            <a:prstGeom prst="rect">
              <a:avLst/>
            </a:prstGeom>
            <a:noFill/>
            <a:ln w="28575">
              <a:solidFill>
                <a:srgbClr val="7E554A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Овал 5">
              <a:extLst>
                <a:ext uri="{FF2B5EF4-FFF2-40B4-BE49-F238E27FC236}">
                  <a16:creationId xmlns:a16="http://schemas.microsoft.com/office/drawing/2014/main" xmlns="" id="{C4F90666-2E6E-4076-B32D-73DCD41D5B87}"/>
                </a:ext>
              </a:extLst>
            </p:cNvPr>
            <p:cNvSpPr/>
            <p:nvPr/>
          </p:nvSpPr>
          <p:spPr>
            <a:xfrm>
              <a:off x="4308492" y="1050765"/>
              <a:ext cx="527016" cy="584775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E55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С</a:t>
              </a:r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xmlns="" id="{B399F1ED-2728-4828-A703-B18E0DC3EB97}"/>
                </a:ext>
              </a:extLst>
            </p:cNvPr>
            <p:cNvSpPr/>
            <p:nvPr/>
          </p:nvSpPr>
          <p:spPr>
            <a:xfrm>
              <a:off x="4308492" y="4083450"/>
              <a:ext cx="527016" cy="584775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E55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Ю</a:t>
              </a:r>
            </a:p>
          </p:txBody>
        </p:sp>
        <p:sp>
          <p:nvSpPr>
            <p:cNvPr id="8" name="Овал 7">
              <a:extLst>
                <a:ext uri="{FF2B5EF4-FFF2-40B4-BE49-F238E27FC236}">
                  <a16:creationId xmlns:a16="http://schemas.microsoft.com/office/drawing/2014/main" xmlns="" id="{A9F45BF0-3A03-4A71-BFBB-D98D46D2F7D2}"/>
                </a:ext>
              </a:extLst>
            </p:cNvPr>
            <p:cNvSpPr/>
            <p:nvPr/>
          </p:nvSpPr>
          <p:spPr>
            <a:xfrm>
              <a:off x="1619672" y="2425452"/>
              <a:ext cx="527016" cy="584775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E55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З</a:t>
              </a:r>
            </a:p>
          </p:txBody>
        </p: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xmlns="" id="{2184E980-24D7-49BC-B5C3-CCFF644C5733}"/>
                </a:ext>
              </a:extLst>
            </p:cNvPr>
            <p:cNvSpPr/>
            <p:nvPr/>
          </p:nvSpPr>
          <p:spPr>
            <a:xfrm>
              <a:off x="6900777" y="2437648"/>
              <a:ext cx="527016" cy="584775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E55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В</a:t>
              </a:r>
            </a:p>
          </p:txBody>
        </p:sp>
      </p:grpSp>
      <p:pic>
        <p:nvPicPr>
          <p:cNvPr id="10" name="Picture 3" descr="C:\Users\Наталья\Desktop\муравей и черепаха\муравей.png">
            <a:extLst>
              <a:ext uri="{FF2B5EF4-FFF2-40B4-BE49-F238E27FC236}">
                <a16:creationId xmlns:a16="http://schemas.microsoft.com/office/drawing/2014/main" xmlns="" id="{CE2F9EDF-47A6-4370-ADA9-DD978954C0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442134" y="3361556"/>
            <a:ext cx="1013013" cy="2012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051720" y="121196"/>
            <a:ext cx="54006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sz="3200" b="1" dirty="0" smtClean="0">
                <a:solidFill>
                  <a:srgbClr val="7E554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Для тех, кому интересно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3200" b="1" dirty="0" smtClean="0">
                <a:solidFill>
                  <a:srgbClr val="7E554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Отгадайте </a:t>
            </a:r>
            <a:r>
              <a:rPr lang="ru-RU" sz="3200" b="1" dirty="0">
                <a:solidFill>
                  <a:srgbClr val="7E554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загадку.</a:t>
            </a:r>
          </a:p>
        </p:txBody>
      </p:sp>
      <p:pic>
        <p:nvPicPr>
          <p:cNvPr id="4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2" cstate="email"/>
          <a:srcRect l="17043" r="15966"/>
          <a:stretch/>
        </p:blipFill>
        <p:spPr bwMode="auto">
          <a:xfrm>
            <a:off x="442134" y="3361556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441831">
            <a:off x="7269951" y="3675500"/>
            <a:ext cx="1640865" cy="175442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Облачко с текстом: прямоугольное 6"/>
          <p:cNvSpPr/>
          <p:nvPr/>
        </p:nvSpPr>
        <p:spPr>
          <a:xfrm>
            <a:off x="1871700" y="1185076"/>
            <a:ext cx="5400600" cy="2176480"/>
          </a:xfrm>
          <a:prstGeom prst="wedgeRectCallout">
            <a:avLst>
              <a:gd name="adj1" fmla="val 52148"/>
              <a:gd name="adj2" fmla="val 85540"/>
            </a:avLst>
          </a:prstGeom>
          <a:solidFill>
            <a:schemeClr val="bg1"/>
          </a:solidFill>
          <a:ln w="28575">
            <a:solidFill>
              <a:srgbClr val="7E554A"/>
            </a:solidFill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Моря есть - плавать нельзя, </a:t>
            </a:r>
          </a:p>
          <a:p>
            <a:pPr algn="ctr">
              <a:buFontTx/>
              <a:buNone/>
            </a:pPr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Дороги есть - ехать нельзя, </a:t>
            </a:r>
          </a:p>
          <a:p>
            <a:pPr algn="ctr">
              <a:buFontTx/>
              <a:buNone/>
            </a:pPr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Земля есть - пахать нельзя. </a:t>
            </a:r>
          </a:p>
          <a:p>
            <a:pPr algn="ctr">
              <a:buFontTx/>
              <a:buNone/>
            </a:pPr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Что это?</a:t>
            </a:r>
          </a:p>
          <a:p>
            <a:pPr algn="ctr">
              <a:buFontTx/>
              <a:buNone/>
            </a:pP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1379" y="166384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загадку</a:t>
            </a:r>
          </a:p>
        </p:txBody>
      </p:sp>
      <p:sp>
        <p:nvSpPr>
          <p:cNvPr id="10" name="Стрелка вправо с вырезом 9">
            <a:hlinkClick r:id="" action="ppaction://hlinkshowjump?jump=nextslide"/>
          </p:cNvPr>
          <p:cNvSpPr/>
          <p:nvPr/>
        </p:nvSpPr>
        <p:spPr>
          <a:xfrm>
            <a:off x="8316838" y="265212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7E554A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DDE13037-A832-42EC-A36B-61DE70B98F81}"/>
              </a:ext>
            </a:extLst>
          </p:cNvPr>
          <p:cNvSpPr/>
          <p:nvPr/>
        </p:nvSpPr>
        <p:spPr>
          <a:xfrm>
            <a:off x="3098108" y="3840661"/>
            <a:ext cx="239200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9525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7E554A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карта</a:t>
            </a:r>
          </a:p>
        </p:txBody>
      </p:sp>
    </p:spTree>
    <p:extLst>
      <p:ext uri="{BB962C8B-B14F-4D97-AF65-F5344CB8AC3E}">
        <p14:creationId xmlns:p14="http://schemas.microsoft.com/office/powerpoint/2010/main" xmlns="" val="878181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152" grpId="0"/>
      <p:bldP spid="7" grpId="0" animBg="1"/>
      <p:bldP spid="10" grpId="0" animBg="1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лья\Desktop\муравей и черепаха\муравей.png">
            <a:extLst>
              <a:ext uri="{FF2B5EF4-FFF2-40B4-BE49-F238E27FC236}">
                <a16:creationId xmlns:a16="http://schemas.microsoft.com/office/drawing/2014/main" xmlns="" id="{CE2F9EDF-47A6-4370-ADA9-DD978954C0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/>
          <a:srcRect l="17043" r="15966"/>
          <a:stretch/>
        </p:blipFill>
        <p:spPr bwMode="auto">
          <a:xfrm>
            <a:off x="442134" y="3361556"/>
            <a:ext cx="1013013" cy="201246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8">
            <a:extLst>
              <a:ext uri="{FF2B5EF4-FFF2-40B4-BE49-F238E27FC236}">
                <a16:creationId xmlns:a16="http://schemas.microsoft.com/office/drawing/2014/main" xmlns="" id="{E7AD0119-7B2C-4568-BA32-B55FFB1A7A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121196"/>
            <a:ext cx="64087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sz="3200" b="1" dirty="0">
                <a:solidFill>
                  <a:srgbClr val="7E554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Разные цвета на карте</a:t>
            </a:r>
          </a:p>
        </p:txBody>
      </p:sp>
      <p:sp>
        <p:nvSpPr>
          <p:cNvPr id="6" name="Стрелка вправо с вырезом 9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22AB5940-A202-4851-A2FD-9D625D3FCE75}"/>
              </a:ext>
            </a:extLst>
          </p:cNvPr>
          <p:cNvSpPr/>
          <p:nvPr/>
        </p:nvSpPr>
        <p:spPr>
          <a:xfrm>
            <a:off x="8316838" y="265212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7E554A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xmlns="" id="{D344FB57-9736-4F09-ADAE-098E72DF81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441831">
            <a:off x="7269951" y="3675500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4" descr="2">
            <a:extLst>
              <a:ext uri="{FF2B5EF4-FFF2-40B4-BE49-F238E27FC236}">
                <a16:creationId xmlns:a16="http://schemas.microsoft.com/office/drawing/2014/main" xmlns="" id="{1A26DB69-1297-4055-BF7E-3404B01228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635" y="1177097"/>
            <a:ext cx="1629594" cy="1038050"/>
          </a:xfrm>
          <a:prstGeom prst="rect">
            <a:avLst/>
          </a:prstGeom>
          <a:noFill/>
          <a:ln w="28575">
            <a:solidFill>
              <a:srgbClr val="7E554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82049ECE-745E-4B45-9BFC-71B22185475C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95736" y="745861"/>
            <a:ext cx="5627096" cy="71939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57AEE669-609D-4973-A48C-0E2216CA5B45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95736" y="1418030"/>
            <a:ext cx="2944623" cy="71939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FF25BE50-7766-496C-8C39-55A2805ADA6D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95736" y="2077437"/>
            <a:ext cx="5852667" cy="719390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xmlns="" id="{D5E4CE3A-94D1-421D-9113-834936DAF3EE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65988" y="2608546"/>
            <a:ext cx="8212024" cy="1121761"/>
          </a:xfrm>
          <a:prstGeom prst="rect">
            <a:avLst/>
          </a:prstGeom>
        </p:spPr>
      </p:pic>
      <p:pic>
        <p:nvPicPr>
          <p:cNvPr id="39" name="Рисунок 38">
            <a:extLst>
              <a:ext uri="{FF2B5EF4-FFF2-40B4-BE49-F238E27FC236}">
                <a16:creationId xmlns:a16="http://schemas.microsoft.com/office/drawing/2014/main" xmlns="" id="{0F224DF9-7F00-4C8E-BB7C-ECAA7D4B2A0B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917118" y="3520553"/>
            <a:ext cx="4645555" cy="115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80243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978</TotalTime>
  <Words>168</Words>
  <Application>Microsoft Office PowerPoint</Application>
  <PresentationFormat>Экран (16:10)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Цель:</vt:lpstr>
      <vt:lpstr>Изучение нового материала</vt:lpstr>
      <vt:lpstr>Задание №1. </vt:lpstr>
      <vt:lpstr>Задание №2. </vt:lpstr>
      <vt:lpstr>Задание для контроля </vt:lpstr>
      <vt:lpstr>Домашнее задание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 на карте.Никифорова Н.В.</dc:title>
  <dc:creator>Наталья Никифорова</dc:creator>
  <cp:lastModifiedBy>света</cp:lastModifiedBy>
  <cp:revision>145</cp:revision>
  <dcterms:created xsi:type="dcterms:W3CDTF">2017-12-24T16:16:52Z</dcterms:created>
  <dcterms:modified xsi:type="dcterms:W3CDTF">2022-04-17T17:03:01Z</dcterms:modified>
</cp:coreProperties>
</file>