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912" r:id="rId2"/>
    <p:sldMasterId id="2147483972" r:id="rId3"/>
  </p:sldMasterIdLst>
  <p:notesMasterIdLst>
    <p:notesMasterId r:id="rId13"/>
  </p:notesMasterIdLst>
  <p:sldIdLst>
    <p:sldId id="295" r:id="rId4"/>
    <p:sldId id="279" r:id="rId5"/>
    <p:sldId id="320" r:id="rId6"/>
    <p:sldId id="321" r:id="rId7"/>
    <p:sldId id="322" r:id="rId8"/>
    <p:sldId id="323" r:id="rId9"/>
    <p:sldId id="326" r:id="rId10"/>
    <p:sldId id="324" r:id="rId11"/>
    <p:sldId id="28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9A893-AD9E-4CF5-9CC6-188C0EAAA7B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F6F6-1311-4F31-A68D-A2AF38748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7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671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de75a8025ea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32171" y="4293096"/>
            <a:ext cx="4397043" cy="2399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143339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2120331" y="0"/>
            <a:ext cx="143339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43339" y="0"/>
            <a:ext cx="11987701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36224" y="6757752"/>
            <a:ext cx="11987701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3408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921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362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3921" y="2129984"/>
            <a:ext cx="1036416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761" y="3885528"/>
            <a:ext cx="8534399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72" indent="0" algn="ctr">
              <a:buNone/>
              <a:defRPr/>
            </a:lvl2pPr>
            <a:lvl3pPr marL="829544" indent="0" algn="ctr">
              <a:buNone/>
              <a:defRPr/>
            </a:lvl3pPr>
            <a:lvl4pPr marL="1244316" indent="0" algn="ctr">
              <a:buNone/>
              <a:defRPr/>
            </a:lvl4pPr>
            <a:lvl5pPr marL="1659087" indent="0" algn="ctr">
              <a:buNone/>
              <a:defRPr/>
            </a:lvl5pPr>
            <a:lvl6pPr marL="2073859" indent="0" algn="ctr">
              <a:buNone/>
              <a:defRPr/>
            </a:lvl6pPr>
            <a:lvl7pPr marL="2488631" indent="0" algn="ctr">
              <a:buNone/>
              <a:defRPr/>
            </a:lvl7pPr>
            <a:lvl8pPr marL="2903403" indent="0" algn="ctr">
              <a:buNone/>
              <a:defRPr/>
            </a:lvl8pPr>
            <a:lvl9pPr marL="3318175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24E1A9-D846-4A21-8575-A225D67522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562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CA0176-8B7D-4CB2-87EA-CFF96A11C9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448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840" y="4406863"/>
            <a:ext cx="10362241" cy="1362383"/>
          </a:xfrm>
        </p:spPr>
        <p:txBody>
          <a:bodyPr anchor="t"/>
          <a:lstStyle>
            <a:lvl1pPr algn="l">
              <a:defRPr sz="3629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840" y="2906225"/>
            <a:ext cx="10362241" cy="1500638"/>
          </a:xfrm>
        </p:spPr>
        <p:txBody>
          <a:bodyPr anchor="b"/>
          <a:lstStyle>
            <a:lvl1pPr marL="0" indent="0">
              <a:buNone/>
              <a:defRPr sz="1814"/>
            </a:lvl1pPr>
            <a:lvl2pPr marL="414772" indent="0">
              <a:buNone/>
              <a:defRPr sz="1633"/>
            </a:lvl2pPr>
            <a:lvl3pPr marL="829544" indent="0">
              <a:buNone/>
              <a:defRPr sz="1452"/>
            </a:lvl3pPr>
            <a:lvl4pPr marL="1244316" indent="0">
              <a:buNone/>
              <a:defRPr sz="1270"/>
            </a:lvl4pPr>
            <a:lvl5pPr marL="1659087" indent="0">
              <a:buNone/>
              <a:defRPr sz="1270"/>
            </a:lvl5pPr>
            <a:lvl6pPr marL="2073859" indent="0">
              <a:buNone/>
              <a:defRPr sz="1270"/>
            </a:lvl6pPr>
            <a:lvl7pPr marL="2488631" indent="0">
              <a:buNone/>
              <a:defRPr sz="1270"/>
            </a:lvl7pPr>
            <a:lvl8pPr marL="2903403" indent="0">
              <a:buNone/>
              <a:defRPr sz="1270"/>
            </a:lvl8pPr>
            <a:lvl9pPr marL="3318175" indent="0">
              <a:buNone/>
              <a:defRPr sz="12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18F84-61FC-4FC1-B6C6-BE1404B1FF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684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8641" y="1604329"/>
            <a:ext cx="5391360" cy="452495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84321" y="1604329"/>
            <a:ext cx="5393279" cy="452495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84B02E-317F-452F-AFAF-E958A58C26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765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0" y="275070"/>
            <a:ext cx="10972801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0560" y="1535201"/>
            <a:ext cx="538560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72" indent="0">
              <a:buNone/>
              <a:defRPr sz="1814" b="1"/>
            </a:lvl2pPr>
            <a:lvl3pPr marL="829544" indent="0">
              <a:buNone/>
              <a:defRPr sz="1633" b="1"/>
            </a:lvl3pPr>
            <a:lvl4pPr marL="1244316" indent="0">
              <a:buNone/>
              <a:defRPr sz="1452" b="1"/>
            </a:lvl4pPr>
            <a:lvl5pPr marL="1659087" indent="0">
              <a:buNone/>
              <a:defRPr sz="1452" b="1"/>
            </a:lvl5pPr>
            <a:lvl6pPr marL="2073859" indent="0">
              <a:buNone/>
              <a:defRPr sz="1452" b="1"/>
            </a:lvl6pPr>
            <a:lvl7pPr marL="2488631" indent="0">
              <a:buNone/>
              <a:defRPr sz="1452" b="1"/>
            </a:lvl7pPr>
            <a:lvl8pPr marL="2903403" indent="0">
              <a:buNone/>
              <a:defRPr sz="1452" b="1"/>
            </a:lvl8pPr>
            <a:lvl9pPr marL="3318175" indent="0">
              <a:buNone/>
              <a:defRPr sz="145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0560" y="2174628"/>
            <a:ext cx="538560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2"/>
            </a:lvl4pPr>
            <a:lvl5pPr>
              <a:defRPr sz="1452"/>
            </a:lvl5pPr>
            <a:lvl6pPr>
              <a:defRPr sz="1452"/>
            </a:lvl6pPr>
            <a:lvl7pPr>
              <a:defRPr sz="1452"/>
            </a:lvl7pPr>
            <a:lvl8pPr>
              <a:defRPr sz="1452"/>
            </a:lvl8pPr>
            <a:lvl9pPr>
              <a:defRPr sz="145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920" y="1535201"/>
            <a:ext cx="538944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72" indent="0">
              <a:buNone/>
              <a:defRPr sz="1814" b="1"/>
            </a:lvl2pPr>
            <a:lvl3pPr marL="829544" indent="0">
              <a:buNone/>
              <a:defRPr sz="1633" b="1"/>
            </a:lvl3pPr>
            <a:lvl4pPr marL="1244316" indent="0">
              <a:buNone/>
              <a:defRPr sz="1452" b="1"/>
            </a:lvl4pPr>
            <a:lvl5pPr marL="1659087" indent="0">
              <a:buNone/>
              <a:defRPr sz="1452" b="1"/>
            </a:lvl5pPr>
            <a:lvl6pPr marL="2073859" indent="0">
              <a:buNone/>
              <a:defRPr sz="1452" b="1"/>
            </a:lvl6pPr>
            <a:lvl7pPr marL="2488631" indent="0">
              <a:buNone/>
              <a:defRPr sz="1452" b="1"/>
            </a:lvl7pPr>
            <a:lvl8pPr marL="2903403" indent="0">
              <a:buNone/>
              <a:defRPr sz="1452" b="1"/>
            </a:lvl8pPr>
            <a:lvl9pPr marL="3318175" indent="0">
              <a:buNone/>
              <a:defRPr sz="145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920" y="2174628"/>
            <a:ext cx="538944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2"/>
            </a:lvl4pPr>
            <a:lvl5pPr>
              <a:defRPr sz="1452"/>
            </a:lvl5pPr>
            <a:lvl6pPr>
              <a:defRPr sz="1452"/>
            </a:lvl6pPr>
            <a:lvl7pPr>
              <a:defRPr sz="1452"/>
            </a:lvl7pPr>
            <a:lvl8pPr>
              <a:defRPr sz="1452"/>
            </a:lvl8pPr>
            <a:lvl9pPr>
              <a:defRPr sz="145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295FB9-3878-4891-9354-E953AFA2ACF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5616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A114D7-4889-4184-88CE-A32AEBBC86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4845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BCA5FD-EF31-419A-A9B2-EA5D3D4F7F0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0380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0" y="273629"/>
            <a:ext cx="4010881" cy="1160762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361" y="273629"/>
            <a:ext cx="6816000" cy="5852774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0560" y="1434391"/>
            <a:ext cx="4010881" cy="4692013"/>
          </a:xfrm>
        </p:spPr>
        <p:txBody>
          <a:bodyPr/>
          <a:lstStyle>
            <a:lvl1pPr marL="0" indent="0">
              <a:buNone/>
              <a:defRPr sz="1270"/>
            </a:lvl1pPr>
            <a:lvl2pPr marL="414772" indent="0">
              <a:buNone/>
              <a:defRPr sz="1089"/>
            </a:lvl2pPr>
            <a:lvl3pPr marL="829544" indent="0">
              <a:buNone/>
              <a:defRPr sz="907"/>
            </a:lvl3pPr>
            <a:lvl4pPr marL="1244316" indent="0">
              <a:buNone/>
              <a:defRPr sz="816"/>
            </a:lvl4pPr>
            <a:lvl5pPr marL="1659087" indent="0">
              <a:buNone/>
              <a:defRPr sz="816"/>
            </a:lvl5pPr>
            <a:lvl6pPr marL="2073859" indent="0">
              <a:buNone/>
              <a:defRPr sz="816"/>
            </a:lvl6pPr>
            <a:lvl7pPr marL="2488631" indent="0">
              <a:buNone/>
              <a:defRPr sz="816"/>
            </a:lvl7pPr>
            <a:lvl8pPr marL="2903403" indent="0">
              <a:buNone/>
              <a:defRPr sz="816"/>
            </a:lvl8pPr>
            <a:lvl9pPr marL="3318175" indent="0">
              <a:buNone/>
              <a:defRPr sz="81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5EF12F-AA4E-4EFA-903F-F98602A3F5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2011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501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401" y="4800025"/>
            <a:ext cx="7315200" cy="567420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401" y="612065"/>
            <a:ext cx="7315200" cy="4115952"/>
          </a:xfrm>
        </p:spPr>
        <p:txBody>
          <a:bodyPr/>
          <a:lstStyle>
            <a:lvl1pPr marL="0" indent="0">
              <a:buNone/>
              <a:defRPr sz="2903"/>
            </a:lvl1pPr>
            <a:lvl2pPr marL="414772" indent="0">
              <a:buNone/>
              <a:defRPr sz="2540"/>
            </a:lvl2pPr>
            <a:lvl3pPr marL="829544" indent="0">
              <a:buNone/>
              <a:defRPr sz="2177"/>
            </a:lvl3pPr>
            <a:lvl4pPr marL="1244316" indent="0">
              <a:buNone/>
              <a:defRPr sz="1814"/>
            </a:lvl4pPr>
            <a:lvl5pPr marL="1659087" indent="0">
              <a:buNone/>
              <a:defRPr sz="1814"/>
            </a:lvl5pPr>
            <a:lvl6pPr marL="2073859" indent="0">
              <a:buNone/>
              <a:defRPr sz="1814"/>
            </a:lvl6pPr>
            <a:lvl7pPr marL="2488631" indent="0">
              <a:buNone/>
              <a:defRPr sz="1814"/>
            </a:lvl7pPr>
            <a:lvl8pPr marL="2903403" indent="0">
              <a:buNone/>
              <a:defRPr sz="1814"/>
            </a:lvl8pPr>
            <a:lvl9pPr marL="3318175" indent="0">
              <a:buNone/>
              <a:defRPr sz="1814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401" y="5367444"/>
            <a:ext cx="7315200" cy="805044"/>
          </a:xfrm>
        </p:spPr>
        <p:txBody>
          <a:bodyPr/>
          <a:lstStyle>
            <a:lvl1pPr marL="0" indent="0">
              <a:buNone/>
              <a:defRPr sz="1270"/>
            </a:lvl1pPr>
            <a:lvl2pPr marL="414772" indent="0">
              <a:buNone/>
              <a:defRPr sz="1089"/>
            </a:lvl2pPr>
            <a:lvl3pPr marL="829544" indent="0">
              <a:buNone/>
              <a:defRPr sz="907"/>
            </a:lvl3pPr>
            <a:lvl4pPr marL="1244316" indent="0">
              <a:buNone/>
              <a:defRPr sz="816"/>
            </a:lvl4pPr>
            <a:lvl5pPr marL="1659087" indent="0">
              <a:buNone/>
              <a:defRPr sz="816"/>
            </a:lvl5pPr>
            <a:lvl6pPr marL="2073859" indent="0">
              <a:buNone/>
              <a:defRPr sz="816"/>
            </a:lvl6pPr>
            <a:lvl7pPr marL="2488631" indent="0">
              <a:buNone/>
              <a:defRPr sz="816"/>
            </a:lvl7pPr>
            <a:lvl8pPr marL="2903403" indent="0">
              <a:buNone/>
              <a:defRPr sz="816"/>
            </a:lvl8pPr>
            <a:lvl9pPr marL="3318175" indent="0">
              <a:buNone/>
              <a:defRPr sz="81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9FA4CD-42CC-4030-8E5F-92129F3F2E2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0669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8B482-9D9D-49FA-B0FC-49AC4E2866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74955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5840" y="273629"/>
            <a:ext cx="274176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641" y="273629"/>
            <a:ext cx="8042879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A31B2-B4C2-4D49-B46B-154350BAAB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42232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9699F-9258-4357-ACE4-25B0A9B872F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5929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1B3F1F-9E36-4619-910B-942A5529F2D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88841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1E5F8-21D5-49D7-AF2F-F484B4134C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922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1" y="1600200"/>
            <a:ext cx="5382684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5484" y="1600200"/>
            <a:ext cx="538268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ADD998-4ABB-4B68-85D6-38D3DE4C192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2794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C632BB-5B3E-46A5-B4DA-996A89CEED1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53458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620F0D-37D2-4AE8-8AF3-CD7B68CD46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20387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D54A29-722B-4361-AF4A-6AAA0D0C2B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17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1945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458BB-F41B-4FC4-9D02-B2B595E7729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57645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A5F319-95E8-4135-9370-D7B84DF3CD7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00013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607D73-D5D4-4E3A-9E6E-A6929F5101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00980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7084" y="-206375"/>
            <a:ext cx="2741083" cy="6329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1" y="-206375"/>
            <a:ext cx="8024284" cy="6329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1998C-C38B-4D0D-980E-B9EAFA94761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2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022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113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8550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574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486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108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591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8641" y="273629"/>
            <a:ext cx="10968959" cy="114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1" y="1604329"/>
            <a:ext cx="10968959" cy="452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08641" y="6247376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656722" algn="l"/>
                <a:tab pos="1313444" algn="l"/>
                <a:tab pos="1970166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170240" y="6247376"/>
            <a:ext cx="386304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Times New Roman" pitchFamily="16" charset="0"/>
              <a:buNone/>
              <a:tabLst>
                <a:tab pos="656722" algn="l"/>
                <a:tab pos="1313444" algn="l"/>
                <a:tab pos="1970166" algn="l"/>
                <a:tab pos="2626888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41761" y="6247376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defRPr sz="127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fld id="{AF1EEAC4-36C3-459F-9458-B9667150AB6D}" type="slidenum">
              <a:rPr lang="ru-RU" smtClean="0"/>
              <a:pPr defTabSz="407571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t>‹#›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10637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2pPr>
      <a:lvl3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3pPr>
      <a:lvl4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4pPr>
      <a:lvl5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5pPr>
      <a:lvl6pPr marL="2281245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6pPr>
      <a:lvl7pPr marL="2696017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7pPr>
      <a:lvl8pPr marL="3110789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8pPr>
      <a:lvl9pPr marL="3525561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79" indent="-311079" algn="l" defTabSz="407571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8" charset="0"/>
        <a:defRPr sz="2903">
          <a:solidFill>
            <a:srgbClr val="000000"/>
          </a:solidFill>
          <a:latin typeface="+mn-lt"/>
          <a:ea typeface="+mn-ea"/>
          <a:cs typeface="+mn-cs"/>
        </a:defRPr>
      </a:lvl1pPr>
      <a:lvl2pPr marL="674004" indent="-259232" algn="l" defTabSz="407571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40">
          <a:solidFill>
            <a:srgbClr val="000000"/>
          </a:solidFill>
          <a:latin typeface="+mn-lt"/>
          <a:ea typeface="+mn-ea"/>
        </a:defRPr>
      </a:lvl2pPr>
      <a:lvl3pPr marL="1036930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177">
          <a:solidFill>
            <a:srgbClr val="000000"/>
          </a:solidFill>
          <a:latin typeface="+mn-lt"/>
          <a:ea typeface="+mn-ea"/>
        </a:defRPr>
      </a:lvl3pPr>
      <a:lvl4pPr marL="1451701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+mn-ea"/>
        </a:defRPr>
      </a:lvl4pPr>
      <a:lvl5pPr marL="1866473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+mn-ea"/>
        </a:defRPr>
      </a:lvl5pPr>
      <a:lvl6pPr marL="2281245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6pPr>
      <a:lvl7pPr marL="2696017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7pPr>
      <a:lvl8pPr marL="3110789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8pPr>
      <a:lvl9pPr marL="3525561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251" y="-428625"/>
            <a:ext cx="2190749" cy="164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314"/>
            <a:ext cx="3143251" cy="207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0317" y="-347663"/>
            <a:ext cx="4440768" cy="268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-206375"/>
            <a:ext cx="10968567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0"/>
            <a:ext cx="10968567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609601" y="6356350"/>
            <a:ext cx="2842684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sz="1800" smtClean="0">
              <a:solidFill>
                <a:srgbClr val="FFFFFF"/>
              </a:solidFill>
            </a:endParaRPr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sz="1800" smtClean="0">
              <a:solidFill>
                <a:srgbClr val="FFFFFF"/>
              </a:solidFill>
            </a:endParaRPr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8737601" y="6356350"/>
            <a:ext cx="2840567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898989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fld id="{FC9609DE-265D-49FD-B20B-5F490B433B22}" type="slidenum">
              <a:rPr lang="ru-RU" smtClean="0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‹#›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55378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Krasivaya_muzyka_-_Melodiya_vesny.mp3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EwbXY-hK-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4233122" y="1463040"/>
            <a:ext cx="5832475" cy="4808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</a:rPr>
              <a:t>Урок русского языка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2 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класс</a:t>
            </a:r>
            <a:endParaRPr lang="en-US" sz="32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Тема: </a:t>
            </a:r>
            <a:r>
              <a:rPr lang="ru-RU" sz="3200" b="1" dirty="0" smtClean="0">
                <a:solidFill>
                  <a:schemeClr val="tx1"/>
                </a:solidFill>
              </a:rPr>
              <a:t>Правописание частицы НЕ с глаголами</a:t>
            </a:r>
            <a:r>
              <a:rPr lang="ru-RU" sz="3200" b="1" dirty="0" smtClean="0">
                <a:solidFill>
                  <a:schemeClr val="tx1"/>
                </a:solidFill>
              </a:rPr>
              <a:t>.</a:t>
            </a:r>
            <a:endParaRPr lang="ru-RU" sz="3200" b="1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32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r"/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Учитель: Киселева С.А.</a:t>
            </a:r>
            <a:endParaRPr lang="ru-RU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153" descr="papi3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86824">
            <a:off x="10059049" y="2582040"/>
            <a:ext cx="1725998" cy="136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5060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3" descr="papi3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080847">
            <a:off x="1056796" y="917461"/>
            <a:ext cx="1725998" cy="136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ЦЕль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730137" y="1658983"/>
            <a:ext cx="4493623" cy="38404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	Создание </a:t>
            </a:r>
            <a:r>
              <a:rPr lang="ru-RU" b="1" dirty="0" smtClean="0">
                <a:solidFill>
                  <a:schemeClr val="tx1"/>
                </a:solidFill>
              </a:rPr>
              <a:t>условий для ознакомления с новой частью речи и формирование умения писать её раздельно с глаголами.</a:t>
            </a:r>
          </a:p>
          <a:p>
            <a:endParaRPr lang="ru-RU" dirty="0"/>
          </a:p>
        </p:txBody>
      </p:sp>
      <p:pic>
        <p:nvPicPr>
          <p:cNvPr id="8" name="Picture 4" descr="E:\work\Iliya + 13th school\2013_03 Глагол\солнышко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5944" y="1722931"/>
            <a:ext cx="4019266" cy="401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348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 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Просмотрите </a:t>
            </a:r>
            <a:r>
              <a:rPr lang="ru-RU" b="1" dirty="0" smtClean="0">
                <a:solidFill>
                  <a:schemeClr val="tx1"/>
                </a:solidFill>
              </a:rPr>
              <a:t>новый материал с помощью видео: Русский язык 2 класс (Урок№68 - Правописание частицы НЕ с глаголами.), перейдя по ссылке Русский язык 2 класс (Урок№68 - Правописание частицы НЕ с глаголами.)</a:t>
            </a:r>
          </a:p>
          <a:p>
            <a:pPr algn="ctr">
              <a:buNone/>
            </a:pPr>
            <a:r>
              <a:rPr lang="ru-RU" b="1" u="sng" dirty="0" smtClean="0">
                <a:solidFill>
                  <a:schemeClr val="tx1"/>
                </a:solidFill>
                <a:hlinkClick r:id="rId2"/>
              </a:rPr>
              <a:t>https://www.youtube.com/watch?v=LEwbXY-hK-w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Прочитайте правило на с. 78.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80336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Выполните  </a:t>
            </a:r>
            <a:r>
              <a:rPr lang="ru-RU" b="1" dirty="0" smtClean="0">
                <a:solidFill>
                  <a:schemeClr val="tx1"/>
                </a:solidFill>
              </a:rPr>
              <a:t>упр. 135, с. 78.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1657" y="2331448"/>
            <a:ext cx="5891348" cy="3880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0869" y="1835332"/>
            <a:ext cx="5843451" cy="62048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Выполните  </a:t>
            </a:r>
            <a:r>
              <a:rPr lang="ru-RU" b="1" dirty="0" smtClean="0">
                <a:solidFill>
                  <a:schemeClr val="tx1"/>
                </a:solidFill>
              </a:rPr>
              <a:t>упр. 136, с. 78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Picture 26" descr="Пет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1234" y="1406408"/>
            <a:ext cx="3664402" cy="4988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для </a:t>
            </a:r>
            <a:r>
              <a:rPr lang="ru-RU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191370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Ответьте </a:t>
            </a:r>
            <a:r>
              <a:rPr lang="ru-RU" b="1" dirty="0" smtClean="0">
                <a:solidFill>
                  <a:schemeClr val="tx1"/>
                </a:solidFill>
              </a:rPr>
              <a:t>на вопросы: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-О каких частях речи мы сегодня говорили?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 Что вы о нем знаете?</a:t>
            </a:r>
          </a:p>
          <a:p>
            <a:endParaRPr lang="ru-RU" dirty="0"/>
          </a:p>
        </p:txBody>
      </p:sp>
      <p:pic>
        <p:nvPicPr>
          <p:cNvPr id="4" name="Picture 5" descr="дядюшка Аг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7443" y="3017520"/>
            <a:ext cx="3277336" cy="3422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532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узнали? </a:t>
            </a:r>
            <a:endParaRPr lang="ru-RU" sz="6532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680938" y="1529689"/>
            <a:ext cx="9897230" cy="3590951"/>
          </a:xfrm>
        </p:spPr>
        <p:txBody>
          <a:bodyPr/>
          <a:lstStyle/>
          <a:p>
            <a:pPr marL="0" indent="0">
              <a:defRPr/>
            </a:pPr>
            <a:r>
              <a:rPr lang="ru-RU" sz="3266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Частица НЕ – это …………….  часть речи.</a:t>
            </a:r>
          </a:p>
          <a:p>
            <a:pPr marL="0" indent="0">
              <a:defRPr/>
            </a:pP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66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66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самостоятельная)</a:t>
            </a:r>
          </a:p>
          <a:p>
            <a:pPr marL="0" indent="0">
              <a:defRPr/>
            </a:pPr>
            <a:r>
              <a:rPr lang="ru-RU" sz="3266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Частица НЕ придаёт глаголу смысл…….</a:t>
            </a:r>
          </a:p>
          <a:p>
            <a:pPr marL="0" indent="0">
              <a:defRPr/>
            </a:pP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66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                        или  </a:t>
            </a: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утверждения)</a:t>
            </a:r>
          </a:p>
          <a:p>
            <a:pPr marL="0" indent="0">
              <a:defRPr/>
            </a:pPr>
            <a:r>
              <a:rPr lang="ru-RU" sz="3266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Частица «НЕ» с глаголом пишется ……….</a:t>
            </a:r>
          </a:p>
          <a:p>
            <a:pPr marL="0" indent="0">
              <a:defRPr/>
            </a:pP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(слитно или </a:t>
            </a:r>
            <a:r>
              <a:rPr lang="ru-RU" sz="3266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defRPr/>
            </a:pPr>
            <a:endParaRPr lang="ru-RU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865223" y="4525734"/>
            <a:ext cx="2094291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раздельно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04370" y="2115339"/>
            <a:ext cx="2182200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служебная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9523" y="3334086"/>
            <a:ext cx="2236125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отрицания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16929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3.7037E-7 L -4.375E-6 -0.05023 C -4.375E-6 -0.07268 0.0612 -0.10023 0.11094 -0.10023 L 0.22188 -0.10023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94" y="-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0.5095 -0.11621 L 0.50807 -0.10556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69" y="-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0.00787 L 2.91667E-6 -0.00741 C 0.00508 -0.00602 0.01054 -0.00463 0.01601 -0.00231 C 0.01901 -0.00093 0.02174 0.00185 0.02487 0.0037 C 0.0276 0.00509 0.03073 0.00509 0.03372 0.00648 C 0.03737 0.00787 0.04088 0.01019 0.04427 0.01204 L 0.04974 0.01528 L 0.12812 0.01204 C 0.13138 0.01204 0.13724 0.00787 0.14075 0.00648 C 0.14284 0.00532 0.14544 0.00463 0.14765 0.0037 C 0.16562 -0.00463 0.13789 0.00671 0.16015 -0.00231 L 0.17083 -0.01366 L 0.17617 -0.01921 C 0.17747 -0.02245 0.17812 -0.02593 0.17995 -0.02801 C 0.18125 -0.03009 0.18359 -0.0294 0.18515 -0.03079 C 0.19896 -0.0419 0.18255 -0.03218 0.19596 -0.03958 C 0.197 -0.04236 0.19791 -0.04583 0.19935 -0.04815 C 0.20377 -0.05509 0.20612 -0.05417 0.21198 -0.05648 C 0.21367 -0.05764 0.21536 -0.05856 0.21718 -0.05972 C 0.21914 -0.0625 0.22044 -0.06597 0.22252 -0.06805 C 0.22409 -0.06968 0.2263 -0.06968 0.22799 -0.07106 C 0.22995 -0.07245 0.23138 -0.075 0.2332 -0.07685 C 0.2345 -0.07963 0.2358 -0.08241 0.23685 -0.08542 C 0.23776 -0.08819 0.2375 -0.09167 0.23854 -0.09421 C 0.23984 -0.09653 0.24231 -0.09792 0.24401 -0.09977 C 0.24466 -0.10255 0.24492 -0.10555 0.2457 -0.10833 C 0.24661 -0.11157 0.24948 -0.11667 0.24948 -0.11643 L 0.24752 -0.10555 " pathEditMode="relative" rAng="0" ptsTypes="AAAAAAAAAAAAAAAAAAAAAAAAAA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74" y="-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</a:t>
            </a:r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00994" y="3964579"/>
            <a:ext cx="8591006" cy="73805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Выучите </a:t>
            </a:r>
            <a:r>
              <a:rPr lang="ru-RU" b="1" dirty="0" smtClean="0">
                <a:solidFill>
                  <a:schemeClr val="tx1"/>
                </a:solidFill>
              </a:rPr>
              <a:t>правило на с. 78</a:t>
            </a:r>
          </a:p>
          <a:p>
            <a:endParaRPr lang="ru-RU" dirty="0"/>
          </a:p>
        </p:txBody>
      </p:sp>
      <p:pic>
        <p:nvPicPr>
          <p:cNvPr id="4" name="Picture 22" descr="Рисунок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956" y="1541417"/>
            <a:ext cx="4675756" cy="2821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3"/>
          <p:cNvSpPr>
            <a:spLocks noGrp="1"/>
          </p:cNvSpPr>
          <p:nvPr>
            <p:ph type="title"/>
          </p:nvPr>
        </p:nvSpPr>
        <p:spPr>
          <a:xfrm>
            <a:off x="3156652" y="4931078"/>
            <a:ext cx="5486976" cy="567420"/>
          </a:xfrm>
        </p:spPr>
        <p:txBody>
          <a:bodyPr/>
          <a:lstStyle/>
          <a:p>
            <a:r>
              <a:rPr lang="ru-RU" sz="4899">
                <a:solidFill>
                  <a:srgbClr val="C00000"/>
                </a:solidFill>
              </a:rPr>
              <a:t>Желаю  успехов! </a:t>
            </a:r>
          </a:p>
        </p:txBody>
      </p:sp>
      <p:pic>
        <p:nvPicPr>
          <p:cNvPr id="17412" name="Picture 2" descr="http://ek-kfznu.ucoz.com/novini/1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990" b="6990"/>
          <a:stretch>
            <a:fillRect/>
          </a:stretch>
        </p:blipFill>
        <p:spPr>
          <a:xfrm>
            <a:off x="3278676" y="755757"/>
            <a:ext cx="6583782" cy="3704414"/>
          </a:xfrm>
          <a:noFill/>
        </p:spPr>
      </p:pic>
    </p:spTree>
    <p:extLst>
      <p:ext uri="{BB962C8B-B14F-4D97-AF65-F5344CB8AC3E}">
        <p14:creationId xmlns:p14="http://schemas.microsoft.com/office/powerpoint/2010/main" xmlns="" val="294283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правописание НЕ с глаголами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164</Words>
  <Application>Microsoft Office PowerPoint</Application>
  <PresentationFormat>Произвольный</PresentationFormat>
  <Paragraphs>33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1_правописание НЕ с глаголами</vt:lpstr>
      <vt:lpstr>10_Тема Office</vt:lpstr>
      <vt:lpstr>1_Оформление по умолчанию</vt:lpstr>
      <vt:lpstr>Слайд 1</vt:lpstr>
      <vt:lpstr>ЦЕль:</vt:lpstr>
      <vt:lpstr>Задание № 1</vt:lpstr>
      <vt:lpstr>Задание №2 </vt:lpstr>
      <vt:lpstr>Задание №3</vt:lpstr>
      <vt:lpstr>Задание для контроля</vt:lpstr>
      <vt:lpstr>Что мы узнали? </vt:lpstr>
      <vt:lpstr>Домашнее задание</vt:lpstr>
      <vt:lpstr>Желаю  успехов!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света</cp:lastModifiedBy>
  <cp:revision>97</cp:revision>
  <dcterms:created xsi:type="dcterms:W3CDTF">2018-04-02T08:11:56Z</dcterms:created>
  <dcterms:modified xsi:type="dcterms:W3CDTF">2022-04-13T15:50:29Z</dcterms:modified>
</cp:coreProperties>
</file>