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2" r:id="rId5"/>
    <p:sldId id="259" r:id="rId6"/>
    <p:sldId id="271" r:id="rId7"/>
    <p:sldId id="273" r:id="rId8"/>
    <p:sldId id="27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mp3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XTGyIyZwhRk&amp;t=43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Учитель: Киселева С.А.</a:t>
            </a:r>
            <a:endParaRPr lang="ru-RU" sz="1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1969477" y="1182255"/>
            <a:ext cx="6569540" cy="368516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во 2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  <a:endParaRPr lang="en-US" sz="48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Что такое текст-повествование</a:t>
            </a:r>
            <a:r>
              <a:rPr lang="ru-RU" sz="4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ru-RU" sz="48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C13D07A4-4272-4861-B69E-B71DA026B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4676" y="240793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706252" y="1734125"/>
            <a:ext cx="5615709" cy="16948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знакомство с понятием </a:t>
            </a:r>
            <a:r>
              <a:rPr lang="ru-RU" sz="4000" b="1" dirty="0" smtClean="0">
                <a:solidFill>
                  <a:schemeClr val="tx1"/>
                </a:solidFill>
              </a:rPr>
              <a:t>текст-повествование</a:t>
            </a:r>
            <a:r>
              <a:rPr lang="ru-RU" sz="4000" dirty="0" smtClean="0"/>
              <a:t>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461326" y="314037"/>
            <a:ext cx="4105563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194278CB-7AB7-4516-B231-329133DA8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Песня про солнышко (минус) - Солнышко лучистое (www.hotplayer.ru)">
            <a:hlinkClick r:id="" action="ppaction://media"/>
            <a:extLst>
              <a:ext uri="{FF2B5EF4-FFF2-40B4-BE49-F238E27FC236}">
                <a16:creationId xmlns:a16="http://schemas.microsoft.com/office/drawing/2014/main" xmlns="" id="{347058E5-7341-41A6-A321-49959CBC7C8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02772" y="5911734"/>
            <a:ext cx="407670" cy="40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851891" y="1637149"/>
            <a:ext cx="6557818" cy="31195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111111"/>
                </a:solidFill>
                <a:latin typeface="Arial" panose="020B0604020202020204" pitchFamily="34" charset="0"/>
              </a:rPr>
              <a:t>……..</a:t>
            </a:r>
            <a:r>
              <a:rPr lang="ru-RU" sz="36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шапка по бору </a:t>
            </a:r>
          </a:p>
          <a:p>
            <a:pPr algn="ctr"/>
            <a:r>
              <a:rPr lang="ru-RU" sz="3600" b="1" dirty="0">
                <a:solidFill>
                  <a:srgbClr val="111111"/>
                </a:solidFill>
                <a:latin typeface="Arial" panose="020B0604020202020204" pitchFamily="34" charset="0"/>
              </a:rPr>
              <a:t>………</a:t>
            </a:r>
            <a:r>
              <a:rPr lang="ru-RU" sz="36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в нём кору. </a:t>
            </a:r>
            <a:endParaRPr lang="ru-RU" sz="3600" b="1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36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………..! </a:t>
            </a:r>
            <a:r>
              <a:rPr lang="ru-RU" sz="3600" b="1" dirty="0">
                <a:solidFill>
                  <a:srgbClr val="111111"/>
                </a:solidFill>
                <a:latin typeface="Arial" panose="020B0604020202020204" pitchFamily="34" charset="0"/>
              </a:rPr>
              <a:t>…….</a:t>
            </a:r>
            <a:r>
              <a:rPr lang="ru-RU" sz="36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! </a:t>
            </a:r>
          </a:p>
          <a:p>
            <a:pPr algn="ctr"/>
            <a:r>
              <a:rPr lang="ru-RU" sz="36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Сколько удали и прыти.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589649" y="443345"/>
            <a:ext cx="4506351" cy="76661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53A280AD-7139-4743-A5E1-64E5D752F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64F4E95D-25E0-4C82-AD74-ACB9B6805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30327" y="4117074"/>
            <a:ext cx="2281092" cy="255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5">
            <a:extLst>
              <a:ext uri="{FF2B5EF4-FFF2-40B4-BE49-F238E27FC236}">
                <a16:creationId xmlns:a16="http://schemas.microsoft.com/office/drawing/2014/main" xmlns="" id="{76323BB2-F086-4B04-A281-8C1D277388DB}"/>
              </a:ext>
            </a:extLst>
          </p:cNvPr>
          <p:cNvSpPr/>
          <p:nvPr/>
        </p:nvSpPr>
        <p:spPr>
          <a:xfrm>
            <a:off x="576775" y="1590967"/>
            <a:ext cx="7832934" cy="4655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Просмотрите </a:t>
            </a:r>
            <a:r>
              <a:rPr lang="ru-RU" sz="3600" b="1" dirty="0" smtClean="0">
                <a:solidFill>
                  <a:schemeClr val="tx1"/>
                </a:solidFill>
              </a:rPr>
              <a:t>новый материал с помощью видео: Русский язык, 2 класс, Что такое текст-повествование?, перейдя по ссылке</a:t>
            </a:r>
          </a:p>
          <a:p>
            <a:r>
              <a:rPr lang="ru-RU" sz="3600" u="sng" dirty="0" smtClean="0">
                <a:hlinkClick r:id="rId4"/>
              </a:rPr>
              <a:t>https://www.youtube.com/watch?v=XTGyIyZwhRk&amp;t=43s</a:t>
            </a:r>
            <a:endParaRPr lang="ru-RU" sz="3600" dirty="0" smtClean="0"/>
          </a:p>
          <a:p>
            <a:r>
              <a:rPr lang="ru-RU" sz="3600" b="1" dirty="0" smtClean="0">
                <a:solidFill>
                  <a:schemeClr val="tx1"/>
                </a:solidFill>
              </a:rPr>
              <a:t>Прочитайте правило на с. 82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435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223818" y="1642912"/>
            <a:ext cx="6188364" cy="2922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endParaRPr lang="ru-RU" sz="3200" b="1" i="0" dirty="0">
              <a:solidFill>
                <a:schemeClr val="tx1"/>
              </a:solidFill>
              <a:effectLst/>
              <a:latin typeface="PT Serif"/>
            </a:endParaRPr>
          </a:p>
          <a:p>
            <a:pPr algn="ctr" fontAlgn="t"/>
            <a:endParaRPr lang="ru-RU" sz="3200" b="1" dirty="0">
              <a:solidFill>
                <a:schemeClr val="tx1"/>
              </a:solidFill>
              <a:latin typeface="PT Serif"/>
            </a:endParaRPr>
          </a:p>
          <a:p>
            <a:pPr algn="ctr" fontAlgn="t"/>
            <a: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  <a:t>Раньше всех из птиц …….,</a:t>
            </a:r>
            <a:b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</a:br>
            <a: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  <a:t>Солнцу песенку ………,</a:t>
            </a:r>
            <a:b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</a:br>
            <a: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  <a:t>Всё живое ……….,</a:t>
            </a:r>
            <a:b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</a:br>
            <a:r>
              <a:rPr lang="ru-RU" sz="3200" b="1" i="0" dirty="0">
                <a:solidFill>
                  <a:schemeClr val="tx1"/>
                </a:solidFill>
                <a:effectLst/>
                <a:latin typeface="PT Serif"/>
              </a:rPr>
              <a:t>Как ту птичку ………?</a:t>
            </a:r>
          </a:p>
          <a:p>
            <a:pPr algn="ctr"/>
            <a:r>
              <a:rPr lang="ru-RU" sz="3200" b="1" i="0" dirty="0">
                <a:solidFill>
                  <a:schemeClr val="tx1"/>
                </a:solidFill>
                <a:effectLst/>
                <a:latin typeface="Montserrat"/>
              </a:rPr>
              <a:t/>
            </a:r>
            <a:br>
              <a:rPr lang="ru-RU" sz="3200" b="1" i="0" dirty="0">
                <a:solidFill>
                  <a:schemeClr val="tx1"/>
                </a:solidFill>
                <a:effectLst/>
                <a:latin typeface="Montserrat"/>
              </a:rPr>
            </a:br>
            <a:endParaRPr lang="ru-RU" sz="32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815927" y="443345"/>
            <a:ext cx="5280074" cy="76661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 №2 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53A280AD-7139-4743-A5E1-64E5D752F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9845171C-80FA-48F5-A2EB-148A57A75BAB}"/>
              </a:ext>
            </a:extLst>
          </p:cNvPr>
          <p:cNvSpPr/>
          <p:nvPr/>
        </p:nvSpPr>
        <p:spPr>
          <a:xfrm>
            <a:off x="1223818" y="1637149"/>
            <a:ext cx="6188364" cy="2922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Пропишите </a:t>
            </a:r>
            <a:r>
              <a:rPr lang="ru-RU" sz="3200" b="1" dirty="0" smtClean="0">
                <a:solidFill>
                  <a:schemeClr val="tx1"/>
                </a:solidFill>
              </a:rPr>
              <a:t>строчку словарного слова магазин с. 84. Составьте с ним предложение, подчеркните в нем подлежащее и сказуемое</a:t>
            </a:r>
            <a:r>
              <a:rPr lang="ru-RU" sz="3200" b="1" dirty="0" smtClean="0">
                <a:solidFill>
                  <a:schemeClr val="tx1"/>
                </a:solidFill>
              </a:rPr>
              <a:t>.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3DE252F0-E8A7-4564-B7B3-9F74F1451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58" y="4858326"/>
            <a:ext cx="2336318" cy="186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1465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561514" y="1660235"/>
            <a:ext cx="6455649" cy="229278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Выполните  </a:t>
            </a:r>
            <a:r>
              <a:rPr lang="ru-RU" sz="4000" b="1" dirty="0" smtClean="0">
                <a:solidFill>
                  <a:schemeClr val="tx1"/>
                </a:solidFill>
              </a:rPr>
              <a:t>упр. 144, с. </a:t>
            </a:r>
            <a:r>
              <a:rPr lang="ru-RU" sz="4000" b="1" dirty="0" smtClean="0">
                <a:solidFill>
                  <a:schemeClr val="tx1"/>
                </a:solidFill>
              </a:rPr>
              <a:t>82</a:t>
            </a:r>
            <a:r>
              <a:rPr lang="ru-RU" sz="40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406769" y="333668"/>
            <a:ext cx="551588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 №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78E4E56-A4DD-48D6-86D7-5AFE10EC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720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244436" y="1674097"/>
            <a:ext cx="5321939" cy="257463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…….. по лесу Федот. Летом лыко …… Зимой лапу …….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097280" y="333668"/>
            <a:ext cx="5825374" cy="77469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 для 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контроля</a:t>
            </a:r>
            <a:endParaRPr lang="ru-RU" sz="40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78E4E56-A4DD-48D6-86D7-5AFE10EC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880C442-3E2C-40CE-AFA0-AD79C96E429C}"/>
              </a:ext>
            </a:extLst>
          </p:cNvPr>
          <p:cNvSpPr/>
          <p:nvPr/>
        </p:nvSpPr>
        <p:spPr>
          <a:xfrm>
            <a:off x="1055078" y="1674096"/>
            <a:ext cx="6511298" cy="409365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Ответьте </a:t>
            </a:r>
            <a:r>
              <a:rPr lang="ru-RU" sz="4000" b="1" dirty="0" smtClean="0">
                <a:solidFill>
                  <a:schemeClr val="tx1"/>
                </a:solidFill>
              </a:rPr>
              <a:t>на вопросы: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 -О каких частях речи мы сегодня говорили?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- Что вы о нем знаете?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tx1"/>
                </a:solidFill>
              </a:rPr>
              <a:t>Как </a:t>
            </a:r>
            <a:r>
              <a:rPr lang="ru-RU" sz="4000" b="1" dirty="0" smtClean="0">
                <a:solidFill>
                  <a:schemeClr val="tx1"/>
                </a:solidFill>
              </a:rPr>
              <a:t>пишется частица не с глаголами</a:t>
            </a:r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382DFD2A-2DAB-4C60-AA89-4B5F88703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129269" y="3589020"/>
            <a:ext cx="3415031" cy="30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99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533378" y="2799956"/>
            <a:ext cx="6781052" cy="28833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Выучите </a:t>
            </a:r>
            <a:r>
              <a:rPr lang="ru-RU" sz="4000" b="1" dirty="0" smtClean="0">
                <a:solidFill>
                  <a:schemeClr val="tx1"/>
                </a:solidFill>
              </a:rPr>
              <a:t>правило на с. 78. Выполнить упр. 147 с. 84.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617785" y="1214369"/>
            <a:ext cx="5824025" cy="67309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Домашнее </a:t>
            </a:r>
            <a:r>
              <a:rPr lang="ru-RU" sz="4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</a:t>
            </a:r>
            <a:endParaRPr lang="ru-RU" sz="4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78E4E56-A4DD-48D6-86D7-5AFE10EC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6915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477107" y="1135527"/>
            <a:ext cx="643028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78E4E56-A4DD-48D6-86D7-5AFE10EC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7112" y="314037"/>
            <a:ext cx="289430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99EFDAE-6936-438D-A7D5-6EBC4FD1EA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0" t="37375" r="58472" b="43000"/>
          <a:stretch/>
        </p:blipFill>
        <p:spPr>
          <a:xfrm>
            <a:off x="1875525" y="2820183"/>
            <a:ext cx="7164309" cy="33017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4310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153</Words>
  <Application>Microsoft Office PowerPoint</Application>
  <PresentationFormat>Произвольный</PresentationFormat>
  <Paragraphs>33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25</cp:revision>
  <dcterms:created xsi:type="dcterms:W3CDTF">2019-11-21T05:15:03Z</dcterms:created>
  <dcterms:modified xsi:type="dcterms:W3CDTF">2022-04-18T14:17:04Z</dcterms:modified>
</cp:coreProperties>
</file>