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82" r:id="rId6"/>
    <p:sldId id="279" r:id="rId7"/>
    <p:sldId id="280" r:id="rId8"/>
    <p:sldId id="283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1E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с одним вырезанным углом 17"/>
          <p:cNvSpPr/>
          <p:nvPr userDrawn="1"/>
        </p:nvSpPr>
        <p:spPr>
          <a:xfrm>
            <a:off x="467544" y="332656"/>
            <a:ext cx="8280920" cy="6120680"/>
          </a:xfrm>
          <a:prstGeom prst="snip1Rect">
            <a:avLst/>
          </a:prstGeom>
          <a:solidFill>
            <a:schemeClr val="accent3">
              <a:lumMod val="5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81001"/>
            <a:ext cx="1764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©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stopilina.ucoz.ru</a:t>
            </a:r>
            <a:endParaRPr lang="ru-RU" sz="1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4" name="Рисунок 13" descr="4..jp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35577">
            <a:off x="257689" y="-71442"/>
            <a:ext cx="1222932" cy="2001162"/>
          </a:xfrm>
          <a:prstGeom prst="rect">
            <a:avLst/>
          </a:prstGeom>
        </p:spPr>
      </p:pic>
      <p:pic>
        <p:nvPicPr>
          <p:cNvPr id="15" name="Рисунок 14" descr="4..jpg"/>
          <p:cNvPicPr>
            <a:picLocks noChangeAspect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5015613">
            <a:off x="-627621" y="2697116"/>
            <a:ext cx="2565769" cy="855256"/>
          </a:xfrm>
          <a:prstGeom prst="rect">
            <a:avLst/>
          </a:prstGeom>
        </p:spPr>
      </p:pic>
      <p:pic>
        <p:nvPicPr>
          <p:cNvPr id="17" name="Рисунок 16" descr="4..jpg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7716271">
            <a:off x="-426310" y="5168169"/>
            <a:ext cx="2341125" cy="822557"/>
          </a:xfrm>
          <a:prstGeom prst="rect">
            <a:avLst/>
          </a:prstGeom>
        </p:spPr>
      </p:pic>
      <p:pic>
        <p:nvPicPr>
          <p:cNvPr id="19" name="Рисунок 18" descr="5..jpg"/>
          <p:cNvPicPr>
            <a:picLocks noChangeAspect="1"/>
          </p:cNvPicPr>
          <p:nvPr userDrawn="1"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4980" y="5085184"/>
            <a:ext cx="2369020" cy="17728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Jf1L_rjAOd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827584" y="2132856"/>
            <a:ext cx="7992888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Представление о работе архитектора, об архитектуре. Изготовление макета города мечты. </a:t>
            </a: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979712" y="4869160"/>
            <a:ext cx="4608512" cy="1368425"/>
          </a:xfrm>
          <a:prstGeom prst="rect">
            <a:avLst/>
          </a:prstGeom>
          <a:solidFill>
            <a:srgbClr val="FF0000"/>
          </a:solidFill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Киселева С.А.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изготовление образца изделия из отдельных готовых конструкций (модулей)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266348"/>
            <a:ext cx="3672408" cy="275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нового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Просмотри </a:t>
            </a:r>
            <a:r>
              <a:rPr lang="ru-RU" b="1" dirty="0" smtClean="0">
                <a:solidFill>
                  <a:srgbClr val="FF0000"/>
                </a:solidFill>
              </a:rPr>
              <a:t>новый материал: Профессия архитектор. Архитектура как вдохновение, перейдя по ссылке: </a:t>
            </a:r>
            <a:r>
              <a:rPr lang="ru-RU" b="1" u="sng" dirty="0" smtClean="0">
                <a:solidFill>
                  <a:srgbClr val="FF0000"/>
                </a:solidFill>
                <a:hlinkClick r:id="rId2"/>
              </a:rPr>
              <a:t>https://www.youtube.com/watch?v=Jf1L_rjAOdE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4293096"/>
            <a:ext cx="4083929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№1.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Повторите </a:t>
            </a:r>
            <a:r>
              <a:rPr lang="ru-RU" b="1" dirty="0" smtClean="0">
                <a:solidFill>
                  <a:srgbClr val="FF0000"/>
                </a:solidFill>
              </a:rPr>
              <a:t>правила безопасности работы с ножницами.</a:t>
            </a:r>
          </a:p>
          <a:p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4005064"/>
            <a:ext cx="3466728" cy="230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2420888"/>
            <a:ext cx="3793451" cy="2541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11144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Техника безопасности при работе с </a:t>
            </a:r>
            <a:r>
              <a:rPr lang="ru-RU" b="1" dirty="0" smtClean="0"/>
              <a:t>ножницами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7211144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Храните </a:t>
            </a:r>
            <a:r>
              <a:rPr lang="ru-RU" dirty="0"/>
              <a:t>ножницы в указанном месте в определённом положении.</a:t>
            </a:r>
          </a:p>
          <a:p>
            <a:r>
              <a:rPr lang="ru-RU" dirty="0"/>
              <a:t>При работе внимательно следите за направлением резания.</a:t>
            </a:r>
          </a:p>
          <a:p>
            <a:r>
              <a:rPr lang="ru-RU" dirty="0"/>
              <a:t>Не работайте с тупыми ножницами и с ослабленным шарнирным креплением.</a:t>
            </a:r>
          </a:p>
          <a:p>
            <a:r>
              <a:rPr lang="ru-RU" dirty="0"/>
              <a:t>Не держите ножницы лезвием вверх.</a:t>
            </a:r>
          </a:p>
          <a:p>
            <a:r>
              <a:rPr lang="ru-RU" dirty="0"/>
              <a:t>Не оставляйте ножницы с открытыми лезвиями.</a:t>
            </a:r>
          </a:p>
          <a:p>
            <a:r>
              <a:rPr lang="ru-RU" dirty="0"/>
              <a:t>Не режьте ножницами на ходу.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5627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	Используя </a:t>
            </a:r>
            <a:r>
              <a:rPr lang="ru-RU" b="1" dirty="0" smtClean="0">
                <a:solidFill>
                  <a:srgbClr val="FF0000"/>
                </a:solidFill>
              </a:rPr>
              <a:t>теоретический материал и технологическую карту на с. 104 - 107,  изготовьте изделие. 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005064"/>
            <a:ext cx="3285234" cy="2266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270538"/>
            <a:ext cx="2088232" cy="292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Продолжите </a:t>
            </a:r>
            <a:r>
              <a:rPr lang="ru-RU" b="1" dirty="0" smtClean="0">
                <a:solidFill>
                  <a:srgbClr val="FF0000"/>
                </a:solidFill>
              </a:rPr>
              <a:t>предложение: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Я узнал, что…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Было интересно узнать о …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Теперь я смогу … 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861048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954" y="274638"/>
            <a:ext cx="7190846" cy="1143000"/>
          </a:xfrm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Создадим свой город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4206" y="1484784"/>
            <a:ext cx="7190846" cy="4752528"/>
          </a:xfrm>
        </p:spPr>
      </p:pic>
    </p:spTree>
    <p:extLst>
      <p:ext uri="{BB962C8B-B14F-4D97-AF65-F5344CB8AC3E}">
        <p14:creationId xmlns:p14="http://schemas.microsoft.com/office/powerpoint/2010/main" xmlns="" val="2157329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556792"/>
            <a:ext cx="3043009" cy="2089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556792"/>
            <a:ext cx="3394720" cy="2123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4221088"/>
            <a:ext cx="3062619" cy="1914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293096"/>
            <a:ext cx="3027989" cy="1703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107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Представление о работе архитектора, об архитектуре. Изготовление макета города мечты. </vt:lpstr>
      <vt:lpstr>Цель:</vt:lpstr>
      <vt:lpstr>Изучение нового материала</vt:lpstr>
      <vt:lpstr>Задание №1. </vt:lpstr>
      <vt:lpstr>Техника безопасности при работе с ножницами</vt:lpstr>
      <vt:lpstr>Задание №2.</vt:lpstr>
      <vt:lpstr>Задание для контроля</vt:lpstr>
      <vt:lpstr>Создадим свой город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Cветлана</dc:creator>
  <cp:lastModifiedBy>света</cp:lastModifiedBy>
  <cp:revision>15</cp:revision>
  <dcterms:created xsi:type="dcterms:W3CDTF">2014-08-05T15:36:08Z</dcterms:created>
  <dcterms:modified xsi:type="dcterms:W3CDTF">2022-04-13T08:21:29Z</dcterms:modified>
</cp:coreProperties>
</file>