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1"/>
  </p:notesMasterIdLst>
  <p:sldIdLst>
    <p:sldId id="257" r:id="rId2"/>
    <p:sldId id="265" r:id="rId3"/>
    <p:sldId id="272" r:id="rId4"/>
    <p:sldId id="273" r:id="rId5"/>
    <p:sldId id="274" r:id="rId6"/>
    <p:sldId id="275" r:id="rId7"/>
    <p:sldId id="276" r:id="rId8"/>
    <p:sldId id="277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60093"/>
    <a:srgbClr val="006600"/>
    <a:srgbClr val="FFAB57"/>
    <a:srgbClr val="FF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091A0-DA12-48A1-834E-276F1BBE76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B705C-ECFE-40D9-9CEC-88CC8A7C15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1046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966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1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339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574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302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63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342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608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5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2440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578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368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6F60138-F420-475B-98A5-AF7EBDFCFA06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A27CE5B-42D3-48F9-BB2B-BEFFFE627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9350" y="188640"/>
            <a:ext cx="11713301" cy="6480720"/>
          </a:xfrm>
          <a:prstGeom prst="rect">
            <a:avLst/>
          </a:prstGeom>
          <a:blipFill dpi="0" rotWithShape="1">
            <a:blip r:embed="rId1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2000" contrast="25000"/>
            </a:blip>
            <a:srcRect/>
            <a:tile tx="0" ty="0" sx="100000" sy="100000" flip="none" algn="ctr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4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870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1" y="0"/>
            <a:ext cx="2933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0" y="4657726"/>
            <a:ext cx="2870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05350"/>
            <a:ext cx="2933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65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Relationship Id="rId4" Type="http://schemas.openxmlformats.org/officeDocument/2006/relationships/image" Target="http://www.litra.ru/public/photo/writer/0073299122651494938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7&amp;v=4QHWOHPh0Pk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020" y="261257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Литературное чтение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Тема урока: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5316" y="1396606"/>
            <a:ext cx="10321636" cy="385156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В. Берестов «Знакомый», «Путешественники</a:t>
            </a:r>
            <a:r>
              <a:rPr lang="ru-RU" sz="54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»,</a:t>
            </a:r>
          </a:p>
          <a:p>
            <a:pPr algn="ctr"/>
            <a:r>
              <a:rPr lang="ru-RU" sz="54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«Кисточка». </a:t>
            </a:r>
          </a:p>
          <a:p>
            <a:pPr algn="ctr"/>
            <a:r>
              <a:rPr lang="ru-RU" sz="54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Учитель: Киселева С.А.</a:t>
            </a:r>
          </a:p>
        </p:txBody>
      </p:sp>
      <p:pic>
        <p:nvPicPr>
          <p:cNvPr id="7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68" y="4561463"/>
            <a:ext cx="2701177" cy="2025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litra.ru/public/photo/writer/00732991226514949380.jpg"/>
          <p:cNvPicPr>
            <a:picLocks noGrp="1" noChangeAspect="1" noChangeArrowheads="1"/>
          </p:cNvPicPr>
          <p:nvPr/>
        </p:nvPicPr>
        <p:blipFill>
          <a:blip r:embed="rId3" r:link="rId4" cstate="print">
            <a:lum contrast="12000"/>
          </a:blip>
          <a:srcRect l="5432" t="1872" r="5254" b="13930"/>
          <a:stretch>
            <a:fillRect/>
          </a:stretch>
        </p:blipFill>
        <p:spPr bwMode="auto">
          <a:xfrm>
            <a:off x="9699597" y="3698577"/>
            <a:ext cx="2121124" cy="27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039028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Цели</a:t>
            </a:r>
            <a:r>
              <a:rPr lang="ru-RU" dirty="0" smtClean="0">
                <a:solidFill>
                  <a:srgbClr val="D60093"/>
                </a:solidFill>
              </a:rPr>
              <a:t>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600201"/>
            <a:ext cx="11332191" cy="4525963"/>
          </a:xfrm>
        </p:spPr>
        <p:txBody>
          <a:bodyPr/>
          <a:lstStyle/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smtClean="0"/>
          </a:p>
          <a:p>
            <a:pPr>
              <a:buNone/>
            </a:pPr>
            <a:r>
              <a:rPr lang="ru-RU" sz="4800" smtClean="0"/>
              <a:t>знакомство </a:t>
            </a:r>
            <a:r>
              <a:rPr lang="ru-RU" sz="4800" dirty="0" smtClean="0"/>
              <a:t>с творчеством В. </a:t>
            </a:r>
            <a:r>
              <a:rPr lang="ru-RU" sz="4800" dirty="0" err="1" smtClean="0"/>
              <a:t>Берестова</a:t>
            </a:r>
            <a:r>
              <a:rPr lang="ru-RU" sz="4800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1585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Изучение нового материала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Просмотрите </a:t>
            </a:r>
            <a:r>
              <a:rPr lang="ru-RU" b="1" dirty="0" smtClean="0"/>
              <a:t>новый материал с помощью видео Берестов, перейдя по ссылке: </a:t>
            </a:r>
          </a:p>
          <a:p>
            <a:r>
              <a:rPr lang="ru-RU" u="sng" dirty="0" smtClean="0">
                <a:hlinkClick r:id="rId2"/>
              </a:rPr>
              <a:t>https://www.youtube.com/watch?time_continue=7&amp;v=4QHWOHPh0Pk&amp;feature=emb_logo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Задание №1.</a:t>
            </a:r>
            <a:r>
              <a:rPr lang="ru-RU" dirty="0" smtClean="0">
                <a:solidFill>
                  <a:srgbClr val="D60093"/>
                </a:solidFill>
              </a:rPr>
              <a:t> 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прочитайте стихотворение В. </a:t>
            </a:r>
            <a:r>
              <a:rPr lang="ru-RU" dirty="0" err="1" smtClean="0"/>
              <a:t>Берестова</a:t>
            </a:r>
            <a:r>
              <a:rPr lang="ru-RU" dirty="0" smtClean="0"/>
              <a:t>  «Знакомый» с. 150.</a:t>
            </a:r>
          </a:p>
          <a:p>
            <a:endParaRPr lang="ru-RU" dirty="0"/>
          </a:p>
        </p:txBody>
      </p:sp>
      <p:pic>
        <p:nvPicPr>
          <p:cNvPr id="5124" name="Picture 4" descr="https://cf2.ppt-online.org/files2/slide/m/mW5UYTvBfNIgkAuGw9EiqQ3ZOzjod2p0HCxaLM/slide-6.jpg"/>
          <p:cNvPicPr>
            <a:picLocks noChangeAspect="1" noChangeArrowheads="1"/>
          </p:cNvPicPr>
          <p:nvPr/>
        </p:nvPicPr>
        <p:blipFill>
          <a:blip r:embed="rId2" cstate="print"/>
          <a:srcRect l="6101" t="24809" r="52481" b="5511"/>
          <a:stretch>
            <a:fillRect/>
          </a:stretch>
        </p:blipFill>
        <p:spPr bwMode="auto">
          <a:xfrm>
            <a:off x="5322627" y="2688611"/>
            <a:ext cx="2797792" cy="3525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Задание № 2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прочитайте стихотворение В. </a:t>
            </a:r>
            <a:r>
              <a:rPr lang="ru-RU" dirty="0" err="1" smtClean="0"/>
              <a:t>Берестова</a:t>
            </a:r>
            <a:r>
              <a:rPr lang="ru-RU" dirty="0" smtClean="0"/>
              <a:t>  «Путешественники» с. 151.</a:t>
            </a:r>
          </a:p>
          <a:p>
            <a:endParaRPr lang="ru-RU" dirty="0"/>
          </a:p>
        </p:txBody>
      </p:sp>
      <p:pic>
        <p:nvPicPr>
          <p:cNvPr id="4" name="Picture 2" descr="https://avatars.mds.yandex.net/i?id=0e7e226579917bcdd6684b0dfcb929c0-53788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018" y="3164504"/>
            <a:ext cx="4067175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Задание № 3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прочитайте стихотворение В. </a:t>
            </a:r>
            <a:r>
              <a:rPr lang="ru-RU" dirty="0" err="1" smtClean="0"/>
              <a:t>Берестова</a:t>
            </a:r>
            <a:r>
              <a:rPr lang="ru-RU" dirty="0" smtClean="0"/>
              <a:t>  «Кисточка» с. 152.</a:t>
            </a:r>
          </a:p>
          <a:p>
            <a:endParaRPr lang="ru-RU" dirty="0"/>
          </a:p>
        </p:txBody>
      </p:sp>
      <p:pic>
        <p:nvPicPr>
          <p:cNvPr id="3074" name="Picture 2" descr="https://avatars.mds.yandex.net/i?id=cd2927d6f84adb65d51afb34cffdb1e0-360806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2983" y="2768718"/>
            <a:ext cx="4067175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Задание для контроля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Домашнее задание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на вопросы с. 150 - 152.</a:t>
            </a:r>
          </a:p>
          <a:p>
            <a:endParaRPr lang="ru-RU" dirty="0"/>
          </a:p>
        </p:txBody>
      </p:sp>
      <p:pic>
        <p:nvPicPr>
          <p:cNvPr id="1026" name="Picture 2" descr="https://ds02.infourok.ru/uploads/ex/12fc/0003203b-34e34b46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157" y="2473657"/>
            <a:ext cx="4626590" cy="3469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Ф: Фокина Лидия Петровна - Страница 2 - Форум для учителей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28" y="-394154"/>
            <a:ext cx="10450558" cy="75061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21541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283</TotalTime>
  <Words>126</Words>
  <Application>Microsoft Office PowerPoint</Application>
  <PresentationFormat>Произвольный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Литературное чтение Тема урока:</vt:lpstr>
      <vt:lpstr>Цели: </vt:lpstr>
      <vt:lpstr>Изучение нового материала</vt:lpstr>
      <vt:lpstr>Задание №1. </vt:lpstr>
      <vt:lpstr>Задание № 2</vt:lpstr>
      <vt:lpstr>Задание № 3</vt:lpstr>
      <vt:lpstr>Задание для контроля</vt:lpstr>
      <vt:lpstr>Домашнее задание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света</cp:lastModifiedBy>
  <cp:revision>26</cp:revision>
  <dcterms:created xsi:type="dcterms:W3CDTF">2020-04-04T21:54:33Z</dcterms:created>
  <dcterms:modified xsi:type="dcterms:W3CDTF">2022-04-13T16:08:34Z</dcterms:modified>
</cp:coreProperties>
</file>