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78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238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8793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2893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9983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024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612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464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251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440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432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FCEE5-B177-4BF1-8286-F83FC2D2CFB2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C1DF8-499E-40C1-8888-BEF3688CFD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880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7&amp;v=4QHWOHPh0Pk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5384" y="1122363"/>
            <a:ext cx="6513342" cy="3674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 чтение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И.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Токмакова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Плим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«В чудной стране».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39618" y="4994030"/>
            <a:ext cx="4928382" cy="956604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4" name="Picture 4" descr="Книга: &quot;Веселые стихи&quot; - Ирина Токмакова. Купить книгу, читать рецензии |  ISBN 978-5-04-104898-3 | Лабирин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36" y="348810"/>
            <a:ext cx="4648245" cy="6103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8791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Ознакомление учащихся с произведениями И. </a:t>
            </a:r>
            <a:r>
              <a:rPr lang="ru-RU" dirty="0" err="1" smtClean="0"/>
              <a:t>Токмаковой</a:t>
            </a:r>
            <a:r>
              <a:rPr lang="ru-RU" dirty="0" smtClean="0"/>
              <a:t> «</a:t>
            </a:r>
            <a:r>
              <a:rPr lang="ru-RU" dirty="0" err="1" smtClean="0"/>
              <a:t>Плим</a:t>
            </a:r>
            <a:r>
              <a:rPr lang="ru-RU" dirty="0" smtClean="0"/>
              <a:t>», «В чудной стране»</a:t>
            </a:r>
          </a:p>
          <a:p>
            <a:endParaRPr lang="ru-RU" dirty="0"/>
          </a:p>
        </p:txBody>
      </p:sp>
      <p:pic>
        <p:nvPicPr>
          <p:cNvPr id="5122" name="Picture 2" descr="https://img-fotki.yandex.ru/get/9832/131356546.c2/0_2bcfab_cd6ef62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7384" y="3133578"/>
            <a:ext cx="5672929" cy="3191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4617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№1.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нового материала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966483"/>
            <a:ext cx="10515600" cy="3210479"/>
          </a:xfrm>
        </p:spPr>
        <p:txBody>
          <a:bodyPr/>
          <a:lstStyle/>
          <a:p>
            <a:r>
              <a:rPr lang="ru-RU" dirty="0" smtClean="0"/>
              <a:t>Просмотрите новый материал с помощью видео Берестов, перейдя по ссылке: </a:t>
            </a:r>
            <a:endParaRPr lang="ru-RU" b="1" dirty="0" smtClean="0"/>
          </a:p>
          <a:p>
            <a:r>
              <a:rPr lang="ru-RU" u="sng" dirty="0" smtClean="0">
                <a:hlinkClick r:id="rId2"/>
              </a:rPr>
              <a:t>https://www.youtube.com/watch?time_continue=7&amp;v=4QHWOHPh0Pk&amp;feature=emb_logo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№2. 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Выразительно прочитайте стихотворение И. </a:t>
            </a:r>
            <a:r>
              <a:rPr lang="ru-RU" dirty="0" err="1" smtClean="0"/>
              <a:t>Токмаковой</a:t>
            </a:r>
            <a:r>
              <a:rPr lang="ru-RU" dirty="0" smtClean="0"/>
              <a:t>  «</a:t>
            </a:r>
            <a:r>
              <a:rPr lang="ru-RU" dirty="0" err="1" smtClean="0"/>
              <a:t>Плим</a:t>
            </a:r>
            <a:r>
              <a:rPr lang="ru-RU" dirty="0" smtClean="0"/>
              <a:t>» с. </a:t>
            </a:r>
            <a:r>
              <a:rPr lang="ru-RU" dirty="0" smtClean="0"/>
              <a:t>15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https://animate.space/ru/animation/images/baaa1720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095" y="2846102"/>
            <a:ext cx="6496050" cy="3409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Ответьте </a:t>
            </a:r>
            <a:r>
              <a:rPr lang="ru-RU" dirty="0" smtClean="0"/>
              <a:t>на вопросы с. 153.</a:t>
            </a:r>
          </a:p>
          <a:p>
            <a:endParaRPr lang="ru-RU" dirty="0"/>
          </a:p>
        </p:txBody>
      </p:sp>
      <p:pic>
        <p:nvPicPr>
          <p:cNvPr id="2050" name="Picture 2" descr="https://ds04.infourok.ru/uploads/ex/09e0/000c65ef-d8d0f81b/6/img11.jpg"/>
          <p:cNvPicPr>
            <a:picLocks noChangeAspect="1" noChangeArrowheads="1"/>
          </p:cNvPicPr>
          <p:nvPr/>
        </p:nvPicPr>
        <p:blipFill>
          <a:blip r:embed="rId2" cstate="print"/>
          <a:srcRect r="51961"/>
          <a:stretch>
            <a:fillRect/>
          </a:stretch>
        </p:blipFill>
        <p:spPr bwMode="auto">
          <a:xfrm>
            <a:off x="7219666" y="728219"/>
            <a:ext cx="3731869" cy="5826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8581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И. </a:t>
            </a:r>
            <a:r>
              <a:rPr lang="ru-RU" dirty="0" err="1" smtClean="0"/>
              <a:t>Токмаковой</a:t>
            </a:r>
            <a:r>
              <a:rPr lang="ru-RU" dirty="0" smtClean="0"/>
              <a:t>  «</a:t>
            </a:r>
            <a:r>
              <a:rPr lang="ru-RU" dirty="0" err="1" smtClean="0"/>
              <a:t>Плим</a:t>
            </a:r>
            <a:r>
              <a:rPr lang="ru-RU" dirty="0" smtClean="0"/>
              <a:t>» с. 153.</a:t>
            </a:r>
          </a:p>
          <a:p>
            <a:endParaRPr lang="ru-RU" dirty="0"/>
          </a:p>
        </p:txBody>
      </p:sp>
      <p:pic>
        <p:nvPicPr>
          <p:cNvPr id="20482" name="Picture 2" descr="https://ds04.infourok.ru/uploads/ex/08a6/0000cbf5-caf00df8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2316" y="2639065"/>
            <a:ext cx="5068769" cy="3801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s://ds04.infourok.ru/uploads/ex/0d44/00069cf3-b7cdd97a/img11.jpg"/>
          <p:cNvPicPr>
            <a:picLocks noChangeAspect="1" noChangeArrowheads="1"/>
          </p:cNvPicPr>
          <p:nvPr/>
        </p:nvPicPr>
        <p:blipFill>
          <a:blip r:embed="rId2" cstate="print"/>
          <a:srcRect t="17531"/>
          <a:stretch>
            <a:fillRect/>
          </a:stretch>
        </p:blipFill>
        <p:spPr bwMode="auto">
          <a:xfrm>
            <a:off x="2477386" y="2197291"/>
            <a:ext cx="7470406" cy="3465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110</Words>
  <Application>Microsoft Office PowerPoint</Application>
  <PresentationFormat>Произвольный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Литературное чтение 2 класс Тема: И. Токмакова «Плим», «В чудной стране».</vt:lpstr>
      <vt:lpstr>Цель: </vt:lpstr>
      <vt:lpstr>Задание №1.  Изучение нового материала</vt:lpstr>
      <vt:lpstr>Задание №2. </vt:lpstr>
      <vt:lpstr>Задание № 3</vt:lpstr>
      <vt:lpstr>Задание для контроля</vt:lpstr>
      <vt:lpstr>Домашнее задание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 Возле речки, у обрыва,  Плачет ива, плачет ива.  Может, ей кого – то жалко? Может, ей на солнце жарко? Может, ветер шаловливый  За косичку дернул иву?        Может, ива хочет пить?    Может, нам пойти спросить? </dc:title>
  <dc:creator>Admin</dc:creator>
  <cp:lastModifiedBy>света</cp:lastModifiedBy>
  <cp:revision>11</cp:revision>
  <dcterms:created xsi:type="dcterms:W3CDTF">2021-04-14T20:44:23Z</dcterms:created>
  <dcterms:modified xsi:type="dcterms:W3CDTF">2022-04-14T16:01:22Z</dcterms:modified>
</cp:coreProperties>
</file>