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ZZy2vNDMk0&amp;t=13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707904" y="404664"/>
            <a:ext cx="4750296" cy="468051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Литературное чтение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Токмакова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Плим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«В чудной стране».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47664" y="5805264"/>
            <a:ext cx="6400800" cy="69492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https://ds04.infourok.ru/uploads/ex/09e0/000c65ef-d8d0f81b/6/img11.jpg"/>
          <p:cNvPicPr>
            <a:picLocks noChangeAspect="1" noChangeArrowheads="1"/>
          </p:cNvPicPr>
          <p:nvPr/>
        </p:nvPicPr>
        <p:blipFill>
          <a:blip r:embed="rId2" cstate="print"/>
          <a:srcRect r="51957"/>
          <a:stretch>
            <a:fillRect/>
          </a:stretch>
        </p:blipFill>
        <p:spPr bwMode="auto">
          <a:xfrm>
            <a:off x="395536" y="476672"/>
            <a:ext cx="2966938" cy="4631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ru-RU" dirty="0" smtClean="0"/>
              <a:t>продолжение знакомства с произведениями И. </a:t>
            </a:r>
            <a:r>
              <a:rPr lang="ru-RU" dirty="0" err="1" smtClean="0"/>
              <a:t>Токмаковой</a:t>
            </a:r>
            <a:r>
              <a:rPr lang="ru-RU" dirty="0" smtClean="0"/>
              <a:t> «</a:t>
            </a:r>
            <a:r>
              <a:rPr lang="ru-RU" dirty="0" err="1" smtClean="0"/>
              <a:t>Плим</a:t>
            </a:r>
            <a:r>
              <a:rPr lang="ru-RU" dirty="0" smtClean="0"/>
              <a:t>», «В чудной стране».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39075"/>
            <a:ext cx="4392488" cy="3293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Изучение нового материала</a:t>
            </a:r>
            <a:endParaRPr lang="ru-RU" dirty="0" smtClean="0"/>
          </a:p>
          <a:p>
            <a:r>
              <a:rPr lang="ru-RU" dirty="0" smtClean="0"/>
              <a:t>Просмотрите новый материал с помощью видео </a:t>
            </a:r>
            <a:r>
              <a:rPr lang="ru-RU" dirty="0" err="1" smtClean="0"/>
              <a:t>И.Токмакова</a:t>
            </a:r>
            <a:r>
              <a:rPr lang="ru-RU" dirty="0" smtClean="0"/>
              <a:t> "В чудной стране", перейдя по ссылке: 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https://www.youtube.com/watch?v=MZZy2vNDMk0&amp;t=13s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600200"/>
            <a:ext cx="4834880" cy="4525963"/>
          </a:xfrm>
        </p:spPr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стихотворение И. </a:t>
            </a:r>
            <a:r>
              <a:rPr lang="ru-RU" dirty="0" err="1" smtClean="0"/>
              <a:t>Токмаковой</a:t>
            </a:r>
            <a:r>
              <a:rPr lang="ru-RU" dirty="0" smtClean="0"/>
              <a:t>  «В чудной стране» с. 154.</a:t>
            </a:r>
          </a:p>
          <a:p>
            <a:endParaRPr lang="ru-RU" dirty="0"/>
          </a:p>
        </p:txBody>
      </p:sp>
      <p:pic>
        <p:nvPicPr>
          <p:cNvPr id="4" name="Picture 2" descr="H:\НоваяТокмакова папка\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38137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2"/>
          </a:xfrm>
        </p:spPr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 с. 154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3" descr="H:\НоваяТокмакова папка\31660-312723-19-obl-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2054002" cy="2580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5" descr="0_10579_2cb153c_X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6874" y="3861048"/>
            <a:ext cx="244878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3" descr="H:\НоваяТокмакова папка\3791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564904"/>
            <a:ext cx="2067806" cy="2491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H:\НоваяТокмакова папка\931104306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2054002" cy="2660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стихотворение И. </a:t>
            </a:r>
            <a:r>
              <a:rPr lang="ru-RU" dirty="0" err="1" smtClean="0"/>
              <a:t>Токмаковой</a:t>
            </a:r>
            <a:r>
              <a:rPr lang="ru-RU" dirty="0" smtClean="0"/>
              <a:t>  «В чудной стране» с. 154.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s://ds04.infourok.ru/uploads/ex/07fd/001368ec-55fb456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12976"/>
            <a:ext cx="4224469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268760"/>
            <a:ext cx="3368650" cy="516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123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Литературное чтение 2 класс Тема: И. Токмакова «Плим», «В чудной стране».</vt:lpstr>
      <vt:lpstr>Цель:</vt:lpstr>
      <vt:lpstr>Задание №1. </vt:lpstr>
      <vt:lpstr>Задание № 2</vt:lpstr>
      <vt:lpstr>Задание № 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Ирина Петровна  Токмакова</dc:title>
  <dc:creator>Илья</dc:creator>
  <cp:lastModifiedBy>света</cp:lastModifiedBy>
  <cp:revision>27</cp:revision>
  <dcterms:created xsi:type="dcterms:W3CDTF">2014-04-27T17:31:43Z</dcterms:created>
  <dcterms:modified xsi:type="dcterms:W3CDTF">2022-04-17T16:23:07Z</dcterms:modified>
</cp:coreProperties>
</file>