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74" r:id="rId3"/>
    <p:sldId id="273" r:id="rId4"/>
    <p:sldId id="257" r:id="rId5"/>
    <p:sldId id="258" r:id="rId6"/>
    <p:sldId id="259" r:id="rId7"/>
    <p:sldId id="275" r:id="rId8"/>
    <p:sldId id="278" r:id="rId9"/>
    <p:sldId id="277" r:id="rId10"/>
    <p:sldId id="276" r:id="rId11"/>
    <p:sldId id="260" r:id="rId12"/>
    <p:sldId id="261" r:id="rId13"/>
    <p:sldId id="262" r:id="rId14"/>
    <p:sldId id="27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08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C68132A-3FF2-43A4-A4F4-370E6C4E624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D14DFE-2DFC-40B8-84EC-2442BD63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kA5QV9oIJs&amp;t=81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4662" y="2364828"/>
            <a:ext cx="9958551" cy="3761336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 величинами: цена, количество, стоимость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Киселева С.А.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22482" y="1600201"/>
            <a:ext cx="9059917" cy="76462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задачу №2 с.75.</a:t>
            </a:r>
          </a:p>
          <a:p>
            <a:endParaRPr lang="ru-RU" dirty="0"/>
          </a:p>
        </p:txBody>
      </p:sp>
      <p:pic>
        <p:nvPicPr>
          <p:cNvPr id="4" name="Picture 2" descr="Автоматизируем магазин продуктов. Особенности учета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151" y="2438900"/>
            <a:ext cx="5662052" cy="3774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7890" y="1600201"/>
            <a:ext cx="9154510" cy="126912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уравнения  №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 76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551683" y="1198180"/>
            <a:ext cx="882869" cy="961696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Мерчандайзинг канцтоваров - выкладка канцелярских товаров | Leader Te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89803"/>
            <a:ext cx="3611892" cy="3611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890222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контроля:</a:t>
            </a:r>
            <a:r>
              <a:rPr lang="ru-RU" b="1" dirty="0" smtClean="0"/>
              <a:t>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8248" y="1600201"/>
            <a:ext cx="9044152" cy="284567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предложение: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узнал, что…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 узнать о …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я смогу …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5102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6358" y="1600202"/>
            <a:ext cx="9186041" cy="1095702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задачу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 7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(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решить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задачу)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Picture 2" descr="Фикс прайс. Канцелярия и полезные товары для школьников в самом конце  августа. Карандаши, ручки, фартук, закладки | Заметки многодетной мамы. |  Яндекс Дзе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090" y="2490952"/>
            <a:ext cx="5745655" cy="3231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80745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 descr="https://avatars.mds.yandex.net/i?id=13a37bba3720b95775abd3a1c2149268-588610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2720" y="1828800"/>
            <a:ext cx="5208658" cy="3903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54468" y="1600202"/>
            <a:ext cx="9327931" cy="26880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 решать задачи с величинами «цена», «количество», «стоимость»; совершенствование вычислительных навыков; развитие внимания и логического мышления.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59100" y="850006"/>
            <a:ext cx="1020984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Выберете правильный ответ: </a:t>
            </a:r>
            <a:endParaRPr lang="ru-RU" sz="36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kern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двоих малышей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коробке 20 карандашей.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братьям их</a:t>
            </a:r>
            <a:b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kern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на двоих!</a:t>
            </a: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36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Каждому брату достанется по 10 карандашей</a:t>
            </a:r>
            <a:endParaRPr lang="ru-RU" sz="36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</a:pPr>
            <a:r>
              <a:rPr lang="ru-RU" sz="36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Каждому брату достанется по 20 карандашей</a:t>
            </a:r>
            <a:endParaRPr lang="ru-RU" sz="3600" i="1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ru-RU" altLang="ru-RU" sz="3600" i="1" dirty="0"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В) Каждому брату достанется 5 карандашей</a:t>
            </a:r>
            <a:r>
              <a:rPr kumimoji="0" lang="ru-RU" alt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4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/>
          </a:p>
        </p:txBody>
      </p:sp>
      <p:sp>
        <p:nvSpPr>
          <p:cNvPr id="7" name="Овал 6"/>
          <p:cNvSpPr/>
          <p:nvPr/>
        </p:nvSpPr>
        <p:spPr>
          <a:xfrm>
            <a:off x="1159100" y="4122823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56234" y="268795"/>
            <a:ext cx="46667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Повторение (устно)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5306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21985" y="394692"/>
            <a:ext cx="8444941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Выберете правильный ответ: </a:t>
            </a:r>
            <a:endParaRPr lang="ru-RU" sz="4400" b="1" kern="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подружки – три сестрицы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Заплели по две косицы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Задаю я вам вопрос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заплетено кос? </a:t>
            </a: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Подружки заплели 6 кос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Подружки заплели 2 косы</a:t>
            </a: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Подружки заплели 3 косы</a:t>
            </a:r>
            <a:endParaRPr lang="ru-RU" sz="44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21984" y="4427623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046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9703" y="566671"/>
            <a:ext cx="11263020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Выберете правильный ответ: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поляне 6 маслят, блестя шапками стоят.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Подбежали 2 ежа, грибы делят не спеша,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ежикам не драться, помоги им разобраться.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Помири скорее их, подели 6 на двоих</a:t>
            </a: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Каждому ежу досталось по 2 гриба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Каждому ежу досталось по 6 грибов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Каждому ежу досталось по 3 гриба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9703" y="5486402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87717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67438" y="540912"/>
            <a:ext cx="773961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Выберете правильный ответ: </a:t>
            </a:r>
            <a:endParaRPr lang="ru-RU" sz="4000" b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 </a:t>
            </a:r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утятам ежик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кожаных сапожек.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ответит из ребят,</a:t>
            </a:r>
            <a:endParaRPr lang="ru-RU" sz="4000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было всех утят</a:t>
            </a: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40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Всего утят было 8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Всего утят было 16</a:t>
            </a:r>
            <a:endParaRPr lang="ru-RU" sz="4000" i="1" kern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Всего утят было 4</a:t>
            </a:r>
            <a:endParaRPr lang="ru-RU" sz="4000" i="1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36616" y="5470360"/>
            <a:ext cx="725965" cy="70585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0610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2028" y="1600201"/>
            <a:ext cx="8760372" cy="452596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 материала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Просмотрите новый материал с помощью видео: Решение задач, в том числе задачи с величинами- цена, количество, стоимость.2 класс, перейдя по ссылке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u="sng" dirty="0" smtClean="0">
                <a:hlinkClick r:id="rId2"/>
              </a:rPr>
              <a:t>https://www.youtube.com/watch?v=5kA5QV9oIJs&amp;t=81s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*  КОЛИЧЕСТВО = СТОИМОСТЬ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: КОЛИЧЕСТВО = ЦЕНА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: ЦЕНУ = КОЛИЧЕСТВО 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1735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ᐈ Лист тетради в линейку фон, векторные картинки фон тетрадный лист |  скачать на Depositphotos®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21562"/>
            <a:ext cx="18449424" cy="237546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22253912"/>
              </p:ext>
            </p:extLst>
          </p:nvPr>
        </p:nvGraphicFramePr>
        <p:xfrm>
          <a:off x="2984831" y="1367425"/>
          <a:ext cx="7787944" cy="2118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869">
                  <a:extLst>
                    <a:ext uri="{9D8B030D-6E8A-4147-A177-3AD203B41FA5}">
                      <a16:colId xmlns="" xmlns:a16="http://schemas.microsoft.com/office/drawing/2014/main" val="4217008727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780699483"/>
                    </a:ext>
                  </a:extLst>
                </a:gridCol>
                <a:gridCol w="2543175">
                  <a:extLst>
                    <a:ext uri="{9D8B030D-6E8A-4147-A177-3AD203B41FA5}">
                      <a16:colId xmlns="" xmlns:a16="http://schemas.microsoft.com/office/drawing/2014/main" val="1323415415"/>
                    </a:ext>
                  </a:extLst>
                </a:gridCol>
              </a:tblGrid>
              <a:tr h="100146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87171625"/>
                  </a:ext>
                </a:extLst>
              </a:tr>
              <a:tr h="1117263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41093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346348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138</TotalTime>
  <Words>278</Words>
  <Application>Microsoft Office PowerPoint</Application>
  <PresentationFormat>Произвольный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Математика 2 класс</vt:lpstr>
      <vt:lpstr>Цель: </vt:lpstr>
      <vt:lpstr>Слайд 3</vt:lpstr>
      <vt:lpstr>Слайд 4</vt:lpstr>
      <vt:lpstr>Слайд 5</vt:lpstr>
      <vt:lpstr>Слайд 6</vt:lpstr>
      <vt:lpstr>Задание №1</vt:lpstr>
      <vt:lpstr>Слайд 8</vt:lpstr>
      <vt:lpstr>Слайд 9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света</cp:lastModifiedBy>
  <cp:revision>11</cp:revision>
  <dcterms:created xsi:type="dcterms:W3CDTF">2021-04-13T17:08:44Z</dcterms:created>
  <dcterms:modified xsi:type="dcterms:W3CDTF">2022-04-19T09:17:09Z</dcterms:modified>
</cp:coreProperties>
</file>