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81" r:id="rId7"/>
    <p:sldId id="285" r:id="rId8"/>
    <p:sldId id="284" r:id="rId9"/>
    <p:sldId id="283" r:id="rId10"/>
    <p:sldId id="271" r:id="rId11"/>
    <p:sldId id="272" r:id="rId12"/>
    <p:sldId id="273" r:id="rId13"/>
    <p:sldId id="274" r:id="rId14"/>
    <p:sldId id="275" r:id="rId15"/>
    <p:sldId id="286" r:id="rId16"/>
    <p:sldId id="287" r:id="rId17"/>
    <p:sldId id="288" r:id="rId18"/>
    <p:sldId id="289" r:id="rId19"/>
    <p:sldId id="290" r:id="rId20"/>
    <p:sldId id="291" r:id="rId21"/>
    <p:sldId id="276" r:id="rId22"/>
    <p:sldId id="277" r:id="rId23"/>
    <p:sldId id="292" r:id="rId24"/>
    <p:sldId id="293" r:id="rId25"/>
    <p:sldId id="294" r:id="rId26"/>
    <p:sldId id="295" r:id="rId27"/>
    <p:sldId id="296" r:id="rId28"/>
    <p:sldId id="28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7DF6-4D89-409B-943C-29D62598A66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BBDA7-2C21-4FAD-8419-3A803862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7DF6-4D89-409B-943C-29D62598A66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BBDA7-2C21-4FAD-8419-3A803862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7DF6-4D89-409B-943C-29D62598A66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BBDA7-2C21-4FAD-8419-3A803862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7DF6-4D89-409B-943C-29D62598A66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BBDA7-2C21-4FAD-8419-3A803862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7DF6-4D89-409B-943C-29D62598A66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BBDA7-2C21-4FAD-8419-3A803862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7DF6-4D89-409B-943C-29D62598A66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BBDA7-2C21-4FAD-8419-3A803862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7DF6-4D89-409B-943C-29D62598A66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BBDA7-2C21-4FAD-8419-3A803862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7DF6-4D89-409B-943C-29D62598A66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BBDA7-2C21-4FAD-8419-3A803862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7DF6-4D89-409B-943C-29D62598A66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BBDA7-2C21-4FAD-8419-3A803862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7DF6-4D89-409B-943C-29D62598A66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BBDA7-2C21-4FAD-8419-3A803862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7DF6-4D89-409B-943C-29D62598A66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BBDA7-2C21-4FAD-8419-3A803862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E7DF6-4D89-409B-943C-29D62598A66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BBDA7-2C21-4FAD-8419-3A8038629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EHgR5H20VwY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39752" y="1285860"/>
            <a:ext cx="566127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</a:rPr>
              <a:t>Окружающий мир</a:t>
            </a:r>
            <a:endParaRPr lang="ru-RU" sz="36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</a:rPr>
              <a:t>2 класс</a:t>
            </a:r>
          </a:p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</a:rPr>
              <a:t>Тема: Путешествие </a:t>
            </a:r>
            <a:endParaRPr lang="ru-RU" sz="36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</a:endParaRPr>
          </a:p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</a:rPr>
              <a:t>по </a:t>
            </a:r>
          </a:p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</a:rPr>
              <a:t>Москве</a:t>
            </a:r>
          </a:p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</a:rPr>
              <a:t>Учитель : Киселева С.А.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4" name="Содержимое 3" descr="василис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196752"/>
            <a:ext cx="2160240" cy="4584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1205834542_rf1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928670"/>
            <a:ext cx="4143404" cy="4913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680"/>
            <a:ext cx="9143999" cy="6845320"/>
          </a:xfrm>
          <a:prstGeom prst="rect">
            <a:avLst/>
          </a:prstGeom>
          <a:noFill/>
        </p:spPr>
      </p:pic>
      <p:pic>
        <p:nvPicPr>
          <p:cNvPr id="4" name="Picture 2" descr="Изображение 04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5884" t="6593" r="7509" b="4396"/>
          <a:stretch>
            <a:fillRect/>
          </a:stretch>
        </p:blipFill>
        <p:spPr bwMode="auto">
          <a:xfrm>
            <a:off x="1000100" y="1142984"/>
            <a:ext cx="3929090" cy="4681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786182" y="857232"/>
            <a:ext cx="497732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2F0680"/>
                </a:solidFill>
                <a:latin typeface="Times New Roman" pitchFamily="18" charset="0"/>
                <a:cs typeface="Times New Roman" pitchFamily="18" charset="0"/>
              </a:rPr>
              <a:t>План центральной </a:t>
            </a:r>
          </a:p>
          <a:p>
            <a:r>
              <a:rPr lang="ru-RU" sz="4000" b="1" dirty="0">
                <a:solidFill>
                  <a:srgbClr val="2F06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2F0680"/>
                </a:solidFill>
                <a:latin typeface="Times New Roman" pitchFamily="18" charset="0"/>
                <a:cs typeface="Times New Roman" pitchFamily="18" charset="0"/>
              </a:rPr>
              <a:t>         части Москвы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photo-27-st-petersburg-russ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700808"/>
            <a:ext cx="2417634" cy="1813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контроля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6707088" cy="4277072"/>
          </a:xfrm>
        </p:spPr>
        <p:txBody>
          <a:bodyPr>
            <a:normAutofit/>
          </a:bodyPr>
          <a:lstStyle/>
          <a:p>
            <a:r>
              <a:rPr lang="ru-RU" b="1" dirty="0" smtClean="0"/>
              <a:t>Ответьте </a:t>
            </a:r>
            <a:r>
              <a:rPr lang="ru-RU" b="1" dirty="0" smtClean="0"/>
              <a:t>на вопросы:</a:t>
            </a:r>
            <a:endParaRPr lang="ru-RU" dirty="0" smtClean="0"/>
          </a:p>
          <a:p>
            <a:r>
              <a:rPr lang="ru-RU" dirty="0" smtClean="0"/>
              <a:t> Я узнал …</a:t>
            </a:r>
          </a:p>
          <a:p>
            <a:r>
              <a:rPr lang="ru-RU" dirty="0" smtClean="0"/>
              <a:t>- Я научился …</a:t>
            </a:r>
          </a:p>
          <a:p>
            <a:r>
              <a:rPr lang="ru-RU" dirty="0" smtClean="0"/>
              <a:t>- У меня получилось / не получилось…</a:t>
            </a:r>
          </a:p>
          <a:p>
            <a:r>
              <a:rPr lang="ru-RU" dirty="0" smtClean="0"/>
              <a:t>- Я хочу узнать подробнее еще </a:t>
            </a:r>
            <a:r>
              <a:rPr lang="ru-RU" dirty="0" smtClean="0"/>
              <a:t>о…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8" descr="rusk_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1943" y="1414018"/>
            <a:ext cx="5516139" cy="45867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28860" y="714356"/>
            <a:ext cx="4067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425"/>
              </a:spcAft>
            </a:pPr>
            <a:r>
              <a:rPr lang="ru-RU" sz="4000" b="1" dirty="0" smtClean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Успенский собор</a:t>
            </a:r>
            <a:endParaRPr lang="ru-RU" sz="4000" b="1" dirty="0">
              <a:solidFill>
                <a:srgbClr val="25406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C:\Users\USER\Pictures\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470059"/>
            <a:ext cx="5572164" cy="466347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728" y="714356"/>
            <a:ext cx="60722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Большой театр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7664" cy="6858000"/>
          </a:xfrm>
          <a:prstGeom prst="rect">
            <a:avLst/>
          </a:prstGeom>
          <a:noFill/>
        </p:spPr>
      </p:pic>
      <p:pic>
        <p:nvPicPr>
          <p:cNvPr id="11266" name="Picture 2" descr="C:\Users\USER\Pictures\1.jpg"/>
          <p:cNvPicPr>
            <a:picLocks noChangeAspect="1" noChangeArrowheads="1"/>
          </p:cNvPicPr>
          <p:nvPr/>
        </p:nvPicPr>
        <p:blipFill>
          <a:blip r:embed="rId3" cstate="print"/>
          <a:srcRect b="4395"/>
          <a:stretch>
            <a:fillRect/>
          </a:stretch>
        </p:blipFill>
        <p:spPr bwMode="auto">
          <a:xfrm>
            <a:off x="785786" y="1142984"/>
            <a:ext cx="7742644" cy="48577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714356"/>
            <a:ext cx="7358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Исторический музей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2290" name="Picture 2" descr="C:\Users\USER\Pictures\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880" y="1619619"/>
            <a:ext cx="7854210" cy="45240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57356" y="785794"/>
            <a:ext cx="5611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Третьяковская галерея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4" name="Picture 2" descr="C:\Users\USER\Pictures\ооо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357298"/>
            <a:ext cx="6357982" cy="47635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00100" y="571480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«Белый Дом»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7664" cy="6858000"/>
          </a:xfrm>
          <a:prstGeom prst="rect">
            <a:avLst/>
          </a:prstGeom>
          <a:noFill/>
        </p:spPr>
      </p:pic>
      <p:pic>
        <p:nvPicPr>
          <p:cNvPr id="14338" name="Picture 2" descr="C:\Users\USER\Pictures\23.jpg"/>
          <p:cNvPicPr>
            <a:picLocks noChangeAspect="1" noChangeArrowheads="1"/>
          </p:cNvPicPr>
          <p:nvPr/>
        </p:nvPicPr>
        <p:blipFill>
          <a:blip r:embed="rId3" cstate="print"/>
          <a:srcRect b="4255"/>
          <a:stretch>
            <a:fillRect/>
          </a:stretch>
        </p:blipFill>
        <p:spPr bwMode="auto">
          <a:xfrm>
            <a:off x="1071538" y="857232"/>
            <a:ext cx="7274759" cy="52378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357422" y="1071546"/>
            <a:ext cx="1372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МГУ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 descr="C:\Users\USER\Pictures\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6971" y="857232"/>
            <a:ext cx="3476649" cy="521497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28662" y="785794"/>
            <a:ext cx="100013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  <a:p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72330" y="1285860"/>
            <a:ext cx="57900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  <a:p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6650" cy="6858000"/>
          </a:xfrm>
          <a:prstGeom prst="rect">
            <a:avLst/>
          </a:prstGeom>
          <a:noFill/>
        </p:spPr>
      </p:pic>
      <p:pic>
        <p:nvPicPr>
          <p:cNvPr id="4099" name="Picture 3" descr="C:\Users\USER\Pictures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501008"/>
            <a:ext cx="3689395" cy="254909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Знакомство со </a:t>
            </a:r>
            <a:r>
              <a:rPr lang="ru-RU" dirty="0" smtClean="0"/>
              <a:t>столицей </a:t>
            </a:r>
            <a:r>
              <a:rPr lang="ru-RU" dirty="0" smtClean="0"/>
              <a:t>России </a:t>
            </a:r>
            <a:r>
              <a:rPr lang="ru-RU" dirty="0" smtClean="0"/>
              <a:t>- Москвой, с историей её возникновения, её достопримечательностями.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214422"/>
            <a:ext cx="6667547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214414" y="571480"/>
            <a:ext cx="6786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Метро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6753" y="1357298"/>
            <a:ext cx="6823059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71472" y="642918"/>
            <a:ext cx="7429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Театр зверей Дурова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8434" name="Picture 2" descr="C:\Users\USER\Pictures\094cb06402c65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857232"/>
            <a:ext cx="7848536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928670"/>
            <a:ext cx="7466388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928926" y="1857364"/>
            <a:ext cx="27077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ЗООПАРК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Красная площадь"/>
          <p:cNvPicPr>
            <a:picLocks noChangeAspect="1" noChangeArrowheads="1"/>
          </p:cNvPicPr>
          <p:nvPr/>
        </p:nvPicPr>
        <p:blipFill>
          <a:blip r:embed="rId3" cstate="print"/>
          <a:srcRect b="1766"/>
          <a:stretch>
            <a:fillRect/>
          </a:stretch>
        </p:blipFill>
        <p:spPr bwMode="auto">
          <a:xfrm>
            <a:off x="1500166" y="1357298"/>
            <a:ext cx="6040371" cy="485778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57356" y="357166"/>
            <a:ext cx="52437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Красная площадь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3" name="Picture 3" descr="C:\Users\USER\Pictures\s899188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857232"/>
            <a:ext cx="7852726" cy="51435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1071546"/>
            <a:ext cx="49039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Monotype Corsiva" pitchFamily="66" charset="0"/>
              </a:rPr>
              <a:t>Могила Неизвестного солдата</a:t>
            </a:r>
            <a:endParaRPr lang="ru-RU" sz="32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 b="3160"/>
          <a:stretch>
            <a:fillRect/>
          </a:stretch>
        </p:blipFill>
        <p:spPr bwMode="auto">
          <a:xfrm>
            <a:off x="785786" y="1000108"/>
            <a:ext cx="763506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Изображение 049"/>
          <p:cNvPicPr>
            <a:picLocks noChangeAspect="1" noChangeArrowheads="1"/>
          </p:cNvPicPr>
          <p:nvPr/>
        </p:nvPicPr>
        <p:blipFill>
          <a:blip r:embed="rId3" cstate="print"/>
          <a:srcRect l="1886" r="3772" b="2979"/>
          <a:stretch>
            <a:fillRect/>
          </a:stretch>
        </p:blipFill>
        <p:spPr bwMode="auto">
          <a:xfrm>
            <a:off x="2699792" y="2564904"/>
            <a:ext cx="3381802" cy="3559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80"/>
          </a:xfrm>
        </p:spPr>
        <p:txBody>
          <a:bodyPr/>
          <a:lstStyle/>
          <a:p>
            <a:r>
              <a:rPr lang="ru-RU" dirty="0" smtClean="0"/>
              <a:t>Ответьте </a:t>
            </a:r>
            <a:r>
              <a:rPr lang="ru-RU" dirty="0" smtClean="0"/>
              <a:t>на вопросы с.98 -  </a:t>
            </a:r>
            <a:r>
              <a:rPr lang="ru-RU" dirty="0" smtClean="0"/>
              <a:t>107 (устно)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1672"/>
          </a:xfrm>
          <a:prstGeom prst="rect">
            <a:avLst/>
          </a:prstGeom>
          <a:noFill/>
        </p:spPr>
      </p:pic>
      <p:pic>
        <p:nvPicPr>
          <p:cNvPr id="3" name="Содержимое 3" descr="василис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000108"/>
            <a:ext cx="207962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286116" y="1000108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Молодцы!</a:t>
            </a:r>
            <a:r>
              <a:rPr lang="ru-RU" sz="2400" dirty="0" smtClean="0">
                <a:solidFill>
                  <a:srgbClr val="000000"/>
                </a:solidFill>
              </a:rPr>
              <a:t/>
            </a:r>
            <a:br>
              <a:rPr lang="ru-RU" sz="2400" dirty="0" smtClean="0">
                <a:solidFill>
                  <a:srgbClr val="000000"/>
                </a:solidFill>
              </a:rPr>
            </a:b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Буду ждать новой встречи с вами! </a:t>
            </a:r>
            <a:endParaRPr lang="ru-RU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5635" cy="6858000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Москва\13543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625604"/>
            <a:ext cx="3287917" cy="2357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Просмотрите </a:t>
            </a:r>
            <a:r>
              <a:rPr lang="ru-RU" dirty="0" smtClean="0"/>
              <a:t>новый материал с помощью видео Окружающий мир. 2 класс. Тема урока 'Россия на карте', перейдя по ссылке: </a:t>
            </a:r>
            <a:r>
              <a:rPr lang="ru-RU" b="1" u="sng" dirty="0" smtClean="0">
                <a:hlinkClick r:id="rId4"/>
              </a:rPr>
              <a:t>https://www.youtube.com/watch?v=EHgR5H20VwY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USER\Pictures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6710" y="2564904"/>
            <a:ext cx="4719253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80"/>
          </a:xfrm>
        </p:spPr>
        <p:txBody>
          <a:bodyPr/>
          <a:lstStyle/>
          <a:p>
            <a:r>
              <a:rPr lang="ru-RU" dirty="0" smtClean="0"/>
              <a:t>Прочитайте </a:t>
            </a:r>
            <a:r>
              <a:rPr lang="ru-RU" dirty="0" smtClean="0"/>
              <a:t>учебник с. 98 – 101.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5635" cy="6858000"/>
          </a:xfrm>
          <a:prstGeom prst="rect">
            <a:avLst/>
          </a:prstGeom>
          <a:noFill/>
        </p:spPr>
      </p:pic>
      <p:pic>
        <p:nvPicPr>
          <p:cNvPr id="3" name="Picture 12" descr="wallpaper687"/>
          <p:cNvPicPr>
            <a:picLocks noChangeAspect="1" noChangeArrowheads="1"/>
          </p:cNvPicPr>
          <p:nvPr/>
        </p:nvPicPr>
        <p:blipFill>
          <a:blip r:embed="rId3" cstate="print"/>
          <a:srcRect b="2101"/>
          <a:stretch>
            <a:fillRect/>
          </a:stretch>
        </p:blipFill>
        <p:spPr bwMode="auto">
          <a:xfrm>
            <a:off x="3923928" y="2564904"/>
            <a:ext cx="4375083" cy="3043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0" name="Picture 2" descr="C:\Users\USER\Pictures\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204864"/>
            <a:ext cx="2614219" cy="39300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№2.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4664"/>
          </a:xfrm>
        </p:spPr>
        <p:txBody>
          <a:bodyPr/>
          <a:lstStyle/>
          <a:p>
            <a:r>
              <a:rPr lang="ru-RU" dirty="0" smtClean="0"/>
              <a:t>Прочитайте </a:t>
            </a:r>
            <a:r>
              <a:rPr lang="ru-RU" dirty="0" smtClean="0"/>
              <a:t>учебник с. 102 – 107.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cvt585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714488"/>
            <a:ext cx="7343750" cy="445481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3108" y="64291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1147 год – 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основания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Москвы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Documents and Settings\Admin\Рабочий стол\Москва\dolgoruki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643050"/>
            <a:ext cx="2542657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Admin\Рабочий стол\Москва\Dolgorukiy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1643050"/>
            <a:ext cx="2102703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1472" y="642918"/>
            <a:ext cx="81439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Aft>
                <a:spcPts val="1425"/>
              </a:spcAft>
            </a:pPr>
            <a:r>
              <a:rPr lang="ru-RU" sz="3200" b="1" dirty="0" smtClean="0">
                <a:solidFill>
                  <a:srgbClr val="2F0680"/>
                </a:solidFill>
                <a:latin typeface="Times New Roman" pitchFamily="18" charset="0"/>
                <a:cs typeface="Times New Roman" pitchFamily="18" charset="0"/>
              </a:rPr>
              <a:t>Основатель Москвы – князь Юрий Долгорукий</a:t>
            </a:r>
            <a:endParaRPr lang="ru-RU" sz="3200" b="1" dirty="0">
              <a:solidFill>
                <a:srgbClr val="2F06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5214950"/>
            <a:ext cx="8001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F0680"/>
                </a:solidFill>
                <a:latin typeface="Times New Roman" pitchFamily="18" charset="0"/>
                <a:cs typeface="Times New Roman" pitchFamily="18" charset="0"/>
              </a:rPr>
              <a:t>Ему в центре города установлен памятник </a:t>
            </a:r>
            <a:endParaRPr lang="ru-RU" sz="3200" dirty="0">
              <a:solidFill>
                <a:srgbClr val="2F068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6650" cy="6858000"/>
          </a:xfrm>
          <a:prstGeom prst="rect">
            <a:avLst/>
          </a:prstGeom>
          <a:noFill/>
        </p:spPr>
      </p:pic>
      <p:pic>
        <p:nvPicPr>
          <p:cNvPr id="8194" name="Picture 2" descr="C:\Users\USER\Pictures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928670"/>
            <a:ext cx="7831030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Москва\200px-coat_of_arms_of_moscow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643050"/>
            <a:ext cx="3538535" cy="4192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571604" y="642918"/>
            <a:ext cx="5500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3600" b="1" dirty="0" smtClean="0">
                <a:solidFill>
                  <a:srgbClr val="2F0680"/>
                </a:solidFill>
                <a:latin typeface="Times New Roman" pitchFamily="18" charset="0"/>
                <a:cs typeface="Times New Roman" pitchFamily="18" charset="0"/>
              </a:rPr>
              <a:t>Герб Москвы</a:t>
            </a:r>
            <a:endParaRPr lang="ru-RU" sz="3600" b="1" dirty="0">
              <a:solidFill>
                <a:srgbClr val="2F06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928802"/>
            <a:ext cx="36433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На гербе Москвы изображён всадник с копьём, </a:t>
            </a:r>
            <a:r>
              <a:rPr lang="ru-RU" sz="3200" dirty="0" err="1" smtClean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поражаю-щий</a:t>
            </a:r>
            <a:r>
              <a:rPr lang="ru-RU" sz="3200" dirty="0" smtClean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 змея. </a:t>
            </a:r>
          </a:p>
          <a:p>
            <a:r>
              <a:rPr lang="ru-RU" sz="3200" dirty="0" smtClean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Это святой Георгий Победоносец.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175</Words>
  <Application>Microsoft Office PowerPoint</Application>
  <PresentationFormat>Экран (4:3)</PresentationFormat>
  <Paragraphs>64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Цель:</vt:lpstr>
      <vt:lpstr>Изучение нового материала</vt:lpstr>
      <vt:lpstr>Задание №1. </vt:lpstr>
      <vt:lpstr>Задание №2. </vt:lpstr>
      <vt:lpstr>Слайд 6</vt:lpstr>
      <vt:lpstr>Слайд 7</vt:lpstr>
      <vt:lpstr>Слайд 8</vt:lpstr>
      <vt:lpstr>Слайд 9</vt:lpstr>
      <vt:lpstr>Слайд 10</vt:lpstr>
      <vt:lpstr>Слайд 11</vt:lpstr>
      <vt:lpstr>Задание для контроля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Домашнее задание</vt:lpstr>
      <vt:lpstr>Слайд 28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света</cp:lastModifiedBy>
  <cp:revision>30</cp:revision>
  <dcterms:created xsi:type="dcterms:W3CDTF">2015-04-07T17:34:34Z</dcterms:created>
  <dcterms:modified xsi:type="dcterms:W3CDTF">2022-04-19T14:32:00Z</dcterms:modified>
</cp:coreProperties>
</file>