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4" r:id="rId5"/>
    <p:sldId id="275" r:id="rId6"/>
    <p:sldId id="278" r:id="rId7"/>
    <p:sldId id="276" r:id="rId8"/>
    <p:sldId id="277" r:id="rId9"/>
    <p:sldId id="270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800080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>
        <p:scale>
          <a:sx n="70" d="100"/>
          <a:sy n="70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etrad-v-kosuyu-liniyu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064896" cy="6318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40057_ORIGINAL_1274353316.jpg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2564904"/>
            <a:ext cx="3181350" cy="407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tetrad-v-kosuyu-liniyu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064896" cy="6264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40057_ORIGINAL_1274353316.jpg - копия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372200" y="2636912"/>
            <a:ext cx="2559695" cy="398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EC84A-40C9-4375-BC44-66C1F067A397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95D96-12A8-41D8-99B3-9D279FAC5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4&amp;v=LCgUvvZIUhs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980728"/>
            <a:ext cx="6120680" cy="266429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effectLst>
                  <a:glow rad="101600">
                    <a:srgbClr val="00CC00">
                      <a:alpha val="60000"/>
                    </a:srgbClr>
                  </a:glow>
                </a:effectLst>
                <a:latin typeface="Comic Sans MS" pitchFamily="66" charset="0"/>
              </a:rPr>
              <a:t>Русский язык</a:t>
            </a:r>
            <a:br>
              <a:rPr lang="ru-RU" sz="4000" b="1" dirty="0" smtClean="0">
                <a:solidFill>
                  <a:srgbClr val="006600"/>
                </a:solidFill>
                <a:effectLst>
                  <a:glow rad="101600">
                    <a:srgbClr val="00CC00">
                      <a:alpha val="60000"/>
                    </a:srgbClr>
                  </a:glow>
                </a:effectLst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6600"/>
                </a:solidFill>
                <a:effectLst>
                  <a:glow rad="101600">
                    <a:srgbClr val="00CC00">
                      <a:alpha val="60000"/>
                    </a:srgbClr>
                  </a:glow>
                </a:effectLst>
                <a:latin typeface="Comic Sans MS" pitchFamily="66" charset="0"/>
              </a:rPr>
              <a:t>2 класс</a:t>
            </a:r>
            <a:br>
              <a:rPr lang="ru-RU" sz="4000" b="1" dirty="0" smtClean="0">
                <a:solidFill>
                  <a:srgbClr val="006600"/>
                </a:solidFill>
                <a:effectLst>
                  <a:glow rad="101600">
                    <a:srgbClr val="00CC00">
                      <a:alpha val="60000"/>
                    </a:srgbClr>
                  </a:glow>
                </a:effectLst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6600"/>
                </a:solidFill>
                <a:effectLst>
                  <a:glow rad="101600">
                    <a:srgbClr val="00CC00">
                      <a:alpha val="60000"/>
                    </a:srgbClr>
                  </a:glow>
                </a:effectLst>
                <a:latin typeface="Comic Sans MS" pitchFamily="66" charset="0"/>
              </a:rPr>
              <a:t>Тема: </a:t>
            </a:r>
            <a:r>
              <a:rPr lang="ru-RU" sz="4000" b="1" dirty="0" smtClean="0">
                <a:solidFill>
                  <a:srgbClr val="006600"/>
                </a:solidFill>
                <a:effectLst>
                  <a:glow rad="101600">
                    <a:srgbClr val="00CC00">
                      <a:alpha val="60000"/>
                    </a:srgbClr>
                  </a:glow>
                </a:effectLst>
                <a:latin typeface="Comic Sans MS" pitchFamily="66" charset="0"/>
              </a:rPr>
              <a:t>Что </a:t>
            </a:r>
            <a:r>
              <a:rPr lang="ru-RU" sz="4000" b="1" dirty="0" smtClean="0">
                <a:solidFill>
                  <a:srgbClr val="006600"/>
                </a:solidFill>
                <a:effectLst>
                  <a:glow rad="101600">
                    <a:srgbClr val="00CC00">
                      <a:alpha val="60000"/>
                    </a:srgbClr>
                  </a:glow>
                </a:effectLst>
                <a:latin typeface="Comic Sans MS" pitchFamily="66" charset="0"/>
              </a:rPr>
              <a:t>такое имя прилагательное?</a:t>
            </a:r>
            <a:endParaRPr lang="ru-RU" sz="4000" b="1" dirty="0">
              <a:solidFill>
                <a:srgbClr val="006600"/>
              </a:solidFill>
              <a:effectLst>
                <a:glow rad="101600">
                  <a:srgbClr val="00CC00">
                    <a:alpha val="60000"/>
                  </a:srgb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50851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131024" cy="4525963"/>
          </a:xfrm>
        </p:spPr>
        <p:txBody>
          <a:bodyPr/>
          <a:lstStyle/>
          <a:p>
            <a:r>
              <a:rPr lang="ru-RU" dirty="0" smtClean="0"/>
              <a:t>знакомство со словами, обозначающими признаки предметов, отвечающими на вопросы какой? какая? какое? какие?, и их ролью в речи.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видео: </a:t>
            </a:r>
            <a:r>
              <a:rPr lang="ru-RU" dirty="0" err="1" smtClean="0"/>
              <a:t>Видеоурок</a:t>
            </a:r>
            <a:r>
              <a:rPr lang="ru-RU" dirty="0" smtClean="0"/>
              <a:t> имя прилагательное.2 класс, перейдя по ссылке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https://www.youtube.com/watch?time_continue=4&amp;v=LCgUvvZIUhs&amp;feature=emb_logo</a:t>
            </a:r>
            <a:endParaRPr lang="ru-RU" dirty="0" smtClean="0"/>
          </a:p>
          <a:p>
            <a:r>
              <a:rPr lang="ru-RU" dirty="0" smtClean="0"/>
              <a:t>Прочитайте правило на с. 8</a:t>
            </a:r>
            <a:r>
              <a:rPr lang="en-US" dirty="0" smtClean="0"/>
              <a:t>6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150, с. 87.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151, с. 8</a:t>
            </a:r>
            <a:r>
              <a:rPr lang="en-US" dirty="0" smtClean="0"/>
              <a:t>7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18416" y="1412776"/>
            <a:ext cx="424103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 существительных подчас</a:t>
            </a:r>
          </a:p>
          <a:p>
            <a:r>
              <a:rPr lang="ru-RU" sz="2400" b="1" dirty="0" smtClean="0"/>
              <a:t>Не жизнь, а просто скука.</a:t>
            </a:r>
          </a:p>
          <a:p>
            <a:r>
              <a:rPr lang="ru-RU" sz="2400" b="1" dirty="0" smtClean="0"/>
              <a:t>Ни цвета нет у них без нас,</a:t>
            </a:r>
          </a:p>
          <a:p>
            <a:r>
              <a:rPr lang="ru-RU" sz="2400" b="1" dirty="0" smtClean="0"/>
              <a:t>Ни запаха, ни звука!</a:t>
            </a:r>
          </a:p>
          <a:p>
            <a:r>
              <a:rPr lang="ru-RU" sz="2400" b="1" dirty="0" smtClean="0"/>
              <a:t>Но если нас к ним приложить,</a:t>
            </a:r>
          </a:p>
          <a:p>
            <a:r>
              <a:rPr lang="ru-RU" sz="2400" b="1" dirty="0" smtClean="0"/>
              <a:t>Им веселее станет жить.</a:t>
            </a:r>
          </a:p>
          <a:p>
            <a:r>
              <a:rPr lang="ru-RU" sz="2400" b="1" dirty="0" smtClean="0"/>
              <a:t>Вот громкий стук, </a:t>
            </a:r>
          </a:p>
          <a:p>
            <a:r>
              <a:rPr lang="ru-RU" sz="2400" b="1" dirty="0" smtClean="0"/>
              <a:t>Вот жёлтый шар, </a:t>
            </a:r>
          </a:p>
          <a:p>
            <a:r>
              <a:rPr lang="ru-RU" sz="2400" b="1" dirty="0" smtClean="0"/>
              <a:t>Вот сокрушительный удар, </a:t>
            </a:r>
          </a:p>
          <a:p>
            <a:r>
              <a:rPr lang="ru-RU" sz="2400" b="1" dirty="0" smtClean="0"/>
              <a:t>Вот звонкий колокольчик,</a:t>
            </a:r>
          </a:p>
          <a:p>
            <a:r>
              <a:rPr lang="ru-RU" sz="2400" b="1" dirty="0" smtClean="0"/>
              <a:t>А вот и острый кончик.</a:t>
            </a:r>
            <a:endParaRPr lang="ru-RU" sz="2400" b="1" dirty="0"/>
          </a:p>
        </p:txBody>
      </p:sp>
      <p:pic>
        <p:nvPicPr>
          <p:cNvPr id="1026" name="Picture 2" descr="C:\Users\Loner\Desktop\HTB1F.LqHXXXXXXgXFXXq6xXFXXX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856" b="9987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896" y="620688"/>
            <a:ext cx="1656184" cy="180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oner\Desktop\ebeab33d785b0219a7de0cd910460d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9918" b="99457" l="0" r="89946">
                        <a14:foregroundMark x1="39674" y1="36685" x2="58152" y2="44158"/>
                        <a14:foregroundMark x1="43342" y1="33696" x2="58152" y2="404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37112"/>
            <a:ext cx="1706856" cy="170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46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059016" cy="4525963"/>
          </a:xfrm>
        </p:spPr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вопросы:</a:t>
            </a:r>
          </a:p>
          <a:p>
            <a:r>
              <a:rPr lang="ru-RU" dirty="0" smtClean="0"/>
              <a:t> -О каких частях речи мы сегодня говорили?</a:t>
            </a:r>
          </a:p>
          <a:p>
            <a:r>
              <a:rPr lang="ru-RU" dirty="0" smtClean="0"/>
              <a:t>- Что вы о нем знаете?</a:t>
            </a:r>
          </a:p>
          <a:p>
            <a:r>
              <a:rPr lang="ru-RU" dirty="0" smtClean="0"/>
              <a:t>- Как пишется частица не с глаголами?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Выучите </a:t>
            </a:r>
            <a:r>
              <a:rPr lang="ru-RU" dirty="0" smtClean="0"/>
              <a:t>правило на с. 86. Прочитайте рубрику «Страничка для любознательных»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276872"/>
            <a:ext cx="6696744" cy="72008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Молодцы!</a:t>
            </a:r>
            <a:endParaRPr lang="ru-RU" sz="7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992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22265e6676078574f1029928274f2d7e3794e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171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Русский язык 2 класс Тема: Что такое имя прилагательное?</vt:lpstr>
      <vt:lpstr>Цель:</vt:lpstr>
      <vt:lpstr>Задание № 1</vt:lpstr>
      <vt:lpstr>Задание №2</vt:lpstr>
      <vt:lpstr>Задание №3</vt:lpstr>
      <vt:lpstr>Слайд 6</vt:lpstr>
      <vt:lpstr>Задание для контроля</vt:lpstr>
      <vt:lpstr>Домашнее задание</vt:lpstr>
      <vt:lpstr>Молодцы!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света</cp:lastModifiedBy>
  <cp:revision>36</cp:revision>
  <dcterms:created xsi:type="dcterms:W3CDTF">2013-01-20T10:29:01Z</dcterms:created>
  <dcterms:modified xsi:type="dcterms:W3CDTF">2022-04-19T10:19:45Z</dcterms:modified>
</cp:coreProperties>
</file>