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68" r:id="rId2"/>
  </p:sldMasterIdLst>
  <p:notesMasterIdLst>
    <p:notesMasterId r:id="rId13"/>
  </p:notesMasterIdLst>
  <p:sldIdLst>
    <p:sldId id="350" r:id="rId3"/>
    <p:sldId id="352" r:id="rId4"/>
    <p:sldId id="342" r:id="rId5"/>
    <p:sldId id="343" r:id="rId6"/>
    <p:sldId id="353" r:id="rId7"/>
    <p:sldId id="354" r:id="rId8"/>
    <p:sldId id="355" r:id="rId9"/>
    <p:sldId id="356" r:id="rId10"/>
    <p:sldId id="357" r:id="rId11"/>
    <p:sldId id="3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CC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0" autoAdjust="0"/>
    <p:restoredTop sz="75328" autoAdjust="0"/>
  </p:normalViewPr>
  <p:slideViewPr>
    <p:cSldViewPr>
      <p:cViewPr varScale="1">
        <p:scale>
          <a:sx n="54" d="100"/>
          <a:sy n="54" d="100"/>
        </p:scale>
        <p:origin x="-18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9EB67-9262-419E-BE9D-FBEDD23995A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477E4-77F2-4B4F-88B2-0404CB08A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00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Словарная работа</a:t>
            </a:r>
            <a:endParaRPr lang="ru-RU" sz="105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Отгадайте загадку.</a:t>
            </a:r>
            <a:endParaRPr lang="ru-RU" sz="105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Надо мною, над тобою 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Пролетел мешок с водою, 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Наскочил на дальний лес, 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Прохудился и исчез.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(Облако.)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Какая ударная гласная? Какая безударная?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Запишите слово, разделите его на слоги и для переноса.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Образуйте и запишите однокоренные слова. (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Облачко, об­лачный.)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9100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Отгадайте загадку.</a:t>
            </a:r>
            <a:endParaRPr lang="ru-RU" sz="1050" b="1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Многолюден, шумен, молод, 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 землей грохочет город. 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дома с народом тут 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Вдоль по улицам бегут.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(Метро.) 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 особое слово. 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 него нельзя образовать однокоренные слова.</a:t>
            </a:r>
            <a:endParaRPr lang="ru-RU" sz="105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Запишите слово, разделите его на слоги и для переноса.</a:t>
            </a:r>
            <a:endParaRPr lang="ru-RU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2451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214813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0" y="5214938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5429250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3A6AC-2BB3-4F76-9588-EEB773B565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B42DF-3CE6-43A3-B653-B06D78465A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90432755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E8BC2-112E-480A-B19E-328659B6B5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6EBC2-BF5C-4D69-A0BF-F1DE73B67E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26342630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481B2-26AE-4979-AC10-D5D4F3D166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A2997-3A1C-4A8E-B21E-D1367ADA8F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68900680"/>
      </p:ext>
    </p:extLst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214813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0" y="5214938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5429250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3A6AC-2BB3-4F76-9588-EEB773B565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B42DF-3CE6-43A3-B653-B06D78465A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119366949"/>
      </p:ext>
    </p:extLst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5CB10-57BF-4A1A-A17A-9984AD3C47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3515E-C41F-4934-BF24-5ED9F1736F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753844457"/>
      </p:ext>
    </p:extLst>
  </p:cSld>
  <p:clrMapOvr>
    <a:masterClrMapping/>
  </p:clrMapOvr>
  <p:transition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6765A-C36B-48B0-AEBB-641E3E435B3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A68FB-5368-454B-9BEC-48B3E0179F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08954771"/>
      </p:ext>
    </p:extLst>
  </p:cSld>
  <p:clrMapOvr>
    <a:masterClrMapping/>
  </p:clrMapOvr>
  <p:transition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02742-9D87-4BF6-BA86-6730FFC865E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44962-E954-424E-B3DB-1B414671E1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818884327"/>
      </p:ext>
    </p:extLst>
  </p:cSld>
  <p:clrMapOvr>
    <a:masterClrMapping/>
  </p:clrMapOvr>
  <p:transition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0BF0E-EAB5-48A3-BF6D-B62AE01A6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7EC2F-8A25-4FED-A3DA-F279BE7E99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64206045"/>
      </p:ext>
    </p:extLst>
  </p:cSld>
  <p:clrMapOvr>
    <a:masterClrMapping/>
  </p:clrMapOvr>
  <p:transition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DBEF2-3A3A-4366-B6A9-34F12501D4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497BA-9C7C-4A4C-9ABF-5E204F0D3E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184339059"/>
      </p:ext>
    </p:extLst>
  </p:cSld>
  <p:clrMapOvr>
    <a:masterClrMapping/>
  </p:clrMapOvr>
  <p:transition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33581-A833-44D2-A171-F77811F3642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1E6-9A85-43E9-9252-73CD27EAA8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64825170"/>
      </p:ext>
    </p:extLst>
  </p:cSld>
  <p:clrMapOvr>
    <a:masterClrMapping/>
  </p:clrMapOvr>
  <p:transition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9C5C5-5876-435B-A66B-2922345202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CEDFE-5FDD-4D60-A805-DF31C8D3F5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85287865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5CB10-57BF-4A1A-A17A-9984AD3C47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3515E-C41F-4934-BF24-5ED9F1736F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69643389"/>
      </p:ext>
    </p:extLst>
  </p:cSld>
  <p:clrMapOvr>
    <a:masterClrMapping/>
  </p:clrMapOvr>
  <p:transition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B522D-67EB-41E7-B3CD-B25FC71AA7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51295-5EA0-4BA4-95F1-8D22971605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252105742"/>
      </p:ext>
    </p:extLst>
  </p:cSld>
  <p:clrMapOvr>
    <a:masterClrMapping/>
  </p:clrMapOvr>
  <p:transition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E8BC2-112E-480A-B19E-328659B6B5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6EBC2-BF5C-4D69-A0BF-F1DE73B67E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56158772"/>
      </p:ext>
    </p:extLst>
  </p:cSld>
  <p:clrMapOvr>
    <a:masterClrMapping/>
  </p:clrMapOvr>
  <p:transition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481B2-26AE-4979-AC10-D5D4F3D166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A2997-3A1C-4A8E-B21E-D1367ADA8F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152364272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6765A-C36B-48B0-AEBB-641E3E435B3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A68FB-5368-454B-9BEC-48B3E0179F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5117045"/>
      </p:ext>
    </p:extLst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02742-9D87-4BF6-BA86-6730FFC865E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44962-E954-424E-B3DB-1B414671E1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48295156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0BF0E-EAB5-48A3-BF6D-B62AE01A6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7EC2F-8A25-4FED-A3DA-F279BE7E99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799625646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DBEF2-3A3A-4366-B6A9-34F12501D4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497BA-9C7C-4A4C-9ABF-5E204F0D3E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163543083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33581-A833-44D2-A171-F77811F3642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1E6-9A85-43E9-9252-73CD27EAA8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71275801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9C5C5-5876-435B-A66B-2922345202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CEDFE-5FDD-4D60-A805-DF31C8D3F5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59467584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B522D-67EB-41E7-B3CD-B25FC71AA7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51295-5EA0-4BA4-95F1-8D22971605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744758252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04DBCF-9F2E-48BA-8ED8-198DD0D306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11B268-A612-435B-9A03-ABAF8F14715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384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04DBCF-9F2E-48BA-8ED8-198DD0D306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11B268-A612-435B-9A03-ABAF8F14715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600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ieKc4QCoC0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 помощь учителю - Сайт учителя русского языка и литерату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91592" cy="68936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48680"/>
            <a:ext cx="7858180" cy="47397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Русский язык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2 класс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Тема: </a:t>
            </a:r>
            <a:r>
              <a:rPr lang="ru-RU" sz="5400" b="1" cap="none" spc="0" dirty="0" smtClean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Единственное </a:t>
            </a:r>
            <a:r>
              <a:rPr lang="ru-RU" sz="5400" b="1" cap="none" spc="0" dirty="0" smtClean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и множественное число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имён </a:t>
            </a:r>
            <a:r>
              <a:rPr lang="ru-RU" sz="5400" b="1" cap="none" spc="0" dirty="0" smtClean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прилагательных.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Учитель: Киселева С.А.</a:t>
            </a:r>
            <a:endParaRPr lang="ru-RU" sz="3200" b="1" cap="none" spc="0" dirty="0">
              <a:ln w="10541" cmpd="sng">
                <a:solidFill>
                  <a:schemeClr val="bg1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r>
              <a:rPr lang="ru-RU" dirty="0" smtClean="0"/>
              <a:t>способствование </a:t>
            </a:r>
            <a:r>
              <a:rPr lang="ru-RU" dirty="0" smtClean="0"/>
              <a:t>получению знаний об изменении имен прилагательных по числам.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284984"/>
            <a:ext cx="6746673" cy="3138780"/>
          </a:xfrm>
          <a:prstGeom prst="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>Словарная работа</a:t>
            </a: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9"/>
            <a:ext cx="8229600" cy="3888432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загадку.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мною, над тобою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Пролетел мешок с водою,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Наскочил на дальний лес,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Прохудился и исчез.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005064"/>
            <a:ext cx="3290515" cy="2633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39701" y="4680008"/>
            <a:ext cx="299213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</a:t>
            </a:r>
            <a:r>
              <a:rPr lang="ru-RU" sz="44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</a:p>
          <a:p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</a:t>
            </a:r>
            <a:r>
              <a:rPr lang="ru-RU" sz="44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чко</a:t>
            </a:r>
          </a:p>
          <a:p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</a:t>
            </a:r>
            <a:r>
              <a:rPr lang="ru-RU" sz="44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88279343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Отгадайте загадку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Многолюден, шумен, молод,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землей грохочет город.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дома с народом тут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Вдоль по улицам бегут.</a:t>
            </a:r>
            <a:r>
              <a:rPr lang="ru-RU" i="1" dirty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4653136"/>
            <a:ext cx="3909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метро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174540"/>
            <a:ext cx="4072365" cy="26143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8135974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видео: Единственное и множественное число имён прилагательных, перейдя по ссылке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https://www.youtube.com/watch?v=UieKc4QCoC0</a:t>
            </a:r>
            <a:endParaRPr lang="ru-RU" dirty="0" smtClean="0"/>
          </a:p>
          <a:p>
            <a:r>
              <a:rPr lang="ru-RU" dirty="0" smtClean="0"/>
              <a:t>Прочитайте правило на с. 92.</a:t>
            </a:r>
          </a:p>
          <a:p>
            <a:r>
              <a:rPr lang="ru-RU" dirty="0" smtClean="0"/>
              <a:t>Запишите новые словарные слова в тетрадь с.94.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2656"/>
          </a:xfrm>
        </p:spPr>
        <p:txBody>
          <a:bodyPr/>
          <a:lstStyle/>
          <a:p>
            <a:r>
              <a:rPr lang="ru-RU" dirty="0" smtClean="0"/>
              <a:t>Выполните  упр. 158, с. 92. </a:t>
            </a:r>
          </a:p>
          <a:p>
            <a:endParaRPr lang="ru-RU" dirty="0"/>
          </a:p>
        </p:txBody>
      </p:sp>
      <p:pic>
        <p:nvPicPr>
          <p:cNvPr id="4" name="Picture 2" descr="https://ds03.infourok.ru/uploads/ex/0080/00020fd7-63a5e1b3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20888"/>
            <a:ext cx="5527468" cy="414560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160, с. 93.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212976"/>
            <a:ext cx="4423445" cy="231107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вопросы:</a:t>
            </a:r>
          </a:p>
          <a:p>
            <a:r>
              <a:rPr lang="ru-RU" dirty="0" smtClean="0"/>
              <a:t> -О каких частях речи мы сегодня говорили?</a:t>
            </a:r>
          </a:p>
          <a:p>
            <a:r>
              <a:rPr lang="ru-RU" dirty="0" smtClean="0"/>
              <a:t>- Что вы о нем знаете?</a:t>
            </a:r>
          </a:p>
          <a:p>
            <a:endParaRPr lang="ru-RU" dirty="0"/>
          </a:p>
        </p:txBody>
      </p:sp>
      <p:pic>
        <p:nvPicPr>
          <p:cNvPr id="2054" name="Picture 6" descr="https://documents.infourok.ru/f9d76eaf-a4d4-4ae3-bd2f-78ad9e2321eb/0/slide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10998"/>
            <a:ext cx="4143003" cy="3107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161, с. 94. Выучите правило на с.92.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3068960"/>
            <a:ext cx="4320480" cy="3240360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Что такое родственные слова.</Template>
  <TotalTime>1588</TotalTime>
  <Words>267</Words>
  <Application>Microsoft Office PowerPoint</Application>
  <PresentationFormat>Экран (4:3)</PresentationFormat>
  <Paragraphs>59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Слайд 1</vt:lpstr>
      <vt:lpstr>Цель:</vt:lpstr>
      <vt:lpstr>Словарная работа </vt:lpstr>
      <vt:lpstr>Отгадайте загадку</vt:lpstr>
      <vt:lpstr>Задание № 1 </vt:lpstr>
      <vt:lpstr>Задание №2 </vt:lpstr>
      <vt:lpstr>Задание №3</vt:lpstr>
      <vt:lpstr>Задание для контроля</vt:lpstr>
      <vt:lpstr>Домашнее задание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30.</dc:title>
  <dc:creator>Leka</dc:creator>
  <cp:lastModifiedBy>света</cp:lastModifiedBy>
  <cp:revision>178</cp:revision>
  <dcterms:created xsi:type="dcterms:W3CDTF">2013-10-11T13:09:52Z</dcterms:created>
  <dcterms:modified xsi:type="dcterms:W3CDTF">2022-04-21T18:22:36Z</dcterms:modified>
</cp:coreProperties>
</file>