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196752"/>
            <a:ext cx="5723468" cy="3240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/>
              <a:t>2 класс</a:t>
            </a:r>
            <a:br>
              <a:rPr lang="ru-RU" dirty="0"/>
            </a:br>
            <a:r>
              <a:rPr lang="ru-RU" dirty="0"/>
              <a:t>Тема: Закрепление знаний б имени прилагательном.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4797152"/>
            <a:ext cx="5712179" cy="46347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145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закрепление знаний об имени прилагательном.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84984"/>
            <a:ext cx="426720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557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Задание № 1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7"/>
            <a:ext cx="6196405" cy="661671"/>
          </a:xfrm>
        </p:spPr>
        <p:txBody>
          <a:bodyPr/>
          <a:lstStyle/>
          <a:p>
            <a:r>
              <a:rPr lang="ru-RU" sz="3600" b="1" dirty="0" smtClean="0"/>
              <a:t>Выполните  </a:t>
            </a:r>
            <a:r>
              <a:rPr lang="ru-RU" sz="3600" b="1" dirty="0"/>
              <a:t>упр. 1 с. 99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4845918" cy="3230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089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Задание №2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Выполните  </a:t>
            </a:r>
            <a:r>
              <a:rPr lang="ru-RU" sz="3200" b="1" dirty="0"/>
              <a:t>упр. 2, с. 99.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96952"/>
            <a:ext cx="2736304" cy="3118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36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Задание №3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Выполните  </a:t>
            </a:r>
            <a:r>
              <a:rPr lang="ru-RU" sz="3600" b="1" dirty="0"/>
              <a:t>упр. 3, с. 99.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68960"/>
            <a:ext cx="5417220" cy="2913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589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/>
              <a:t>Задание для </a:t>
            </a:r>
            <a:r>
              <a:rPr lang="ru-RU" sz="5400" b="1" dirty="0" smtClean="0"/>
              <a:t>контроля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852936"/>
            <a:ext cx="6196405" cy="3603812"/>
          </a:xfrm>
        </p:spPr>
        <p:txBody>
          <a:bodyPr/>
          <a:lstStyle/>
          <a:p>
            <a:r>
              <a:rPr lang="ru-RU" sz="3600" b="1" dirty="0" smtClean="0"/>
              <a:t>Ответьте </a:t>
            </a:r>
            <a:r>
              <a:rPr lang="ru-RU" sz="3600" b="1" dirty="0"/>
              <a:t>на вопросы:</a:t>
            </a:r>
          </a:p>
          <a:p>
            <a:r>
              <a:rPr lang="ru-RU" sz="3600" b="1" dirty="0"/>
              <a:t> </a:t>
            </a:r>
            <a:r>
              <a:rPr lang="ru-RU" sz="3600" b="1" dirty="0" smtClean="0"/>
              <a:t>О </a:t>
            </a:r>
            <a:r>
              <a:rPr lang="ru-RU" sz="3600" b="1" dirty="0"/>
              <a:t>каких частях речи мы сегодня говорили?</a:t>
            </a:r>
          </a:p>
          <a:p>
            <a:r>
              <a:rPr lang="ru-RU" sz="3600" b="1" dirty="0" smtClean="0"/>
              <a:t>Что </a:t>
            </a:r>
            <a:r>
              <a:rPr lang="ru-RU" sz="3600" b="1" dirty="0"/>
              <a:t>вы о нем знаете?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4827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Домашнее </a:t>
            </a:r>
            <a:r>
              <a:rPr lang="ru-RU" sz="5400" b="1" dirty="0" smtClean="0"/>
              <a:t>задание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Повторите </a:t>
            </a:r>
            <a:r>
              <a:rPr lang="ru-RU" sz="3600" b="1" dirty="0"/>
              <a:t>пройденный материал.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84984"/>
            <a:ext cx="3528053" cy="2646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045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908152" cy="390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84413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</TotalTime>
  <Words>81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Русский язык 2 класс Тема: Закрепление знаний б имени прилагательном.</vt:lpstr>
      <vt:lpstr>Цель: 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Закрепление знаний б имени прилагательном.</dc:title>
  <dc:creator>Admin</dc:creator>
  <cp:lastModifiedBy>Admin</cp:lastModifiedBy>
  <cp:revision>2</cp:revision>
  <dcterms:created xsi:type="dcterms:W3CDTF">2022-04-26T11:01:17Z</dcterms:created>
  <dcterms:modified xsi:type="dcterms:W3CDTF">2022-04-26T11:19:10Z</dcterms:modified>
</cp:coreProperties>
</file>