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26.04.22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464971" y="788560"/>
            <a:ext cx="5648623" cy="2277810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/>
              <a:t>2 класс</a:t>
            </a:r>
            <a:br>
              <a:rPr lang="ru-RU" dirty="0"/>
            </a:br>
            <a:r>
              <a:rPr lang="ru-RU" dirty="0"/>
              <a:t>Тема: Повторение пройденного.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05064"/>
            <a:ext cx="4834114" cy="271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75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484784"/>
            <a:ext cx="4280580" cy="280831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Закрепление пройденного материала.</a:t>
            </a: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009628" cy="400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15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/>
              <a:t>Задание №</a:t>
            </a:r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916832"/>
            <a:ext cx="3848532" cy="3579849"/>
          </a:xfrm>
        </p:spPr>
        <p:txBody>
          <a:bodyPr/>
          <a:lstStyle/>
          <a:p>
            <a:pPr algn="ctr"/>
            <a:r>
              <a:rPr lang="ru-RU" sz="3600" dirty="0" smtClean="0"/>
              <a:t>Решите </a:t>
            </a:r>
            <a:r>
              <a:rPr lang="ru-RU" sz="3600" dirty="0"/>
              <a:t>задачу №3 с.77.</a:t>
            </a:r>
          </a:p>
          <a:p>
            <a:pPr algn="ctr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" y="1556792"/>
            <a:ext cx="3495824" cy="349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15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Задание №</a:t>
            </a:r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241020" cy="936104"/>
          </a:xfrm>
        </p:spPr>
        <p:txBody>
          <a:bodyPr/>
          <a:lstStyle/>
          <a:p>
            <a:pPr algn="ctr"/>
            <a:r>
              <a:rPr lang="ru-RU" sz="4000" dirty="0"/>
              <a:t>Сравните выражения №2 с.77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4395431" cy="270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51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Задание №</a:t>
            </a:r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7520940" cy="3579849"/>
          </a:xfrm>
        </p:spPr>
        <p:txBody>
          <a:bodyPr/>
          <a:lstStyle/>
          <a:p>
            <a:pPr algn="ctr"/>
            <a:r>
              <a:rPr lang="ru-RU" sz="3600" dirty="0" smtClean="0"/>
              <a:t>Решите </a:t>
            </a:r>
            <a:r>
              <a:rPr lang="ru-RU" sz="3600" dirty="0"/>
              <a:t>примеры и выполните проверку  №8 с. 77.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2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Задание для контроля: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8208912" cy="357984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Продолжи </a:t>
            </a:r>
            <a:r>
              <a:rPr lang="ru-RU" sz="4400" dirty="0"/>
              <a:t>предложение:</a:t>
            </a:r>
          </a:p>
          <a:p>
            <a:r>
              <a:rPr lang="ru-RU" sz="4400" dirty="0"/>
              <a:t>	Я узнал, что…</a:t>
            </a:r>
          </a:p>
          <a:p>
            <a:r>
              <a:rPr lang="ru-RU" sz="4400" dirty="0"/>
              <a:t>	Было интересно узнать о …</a:t>
            </a:r>
          </a:p>
          <a:p>
            <a:r>
              <a:rPr lang="ru-RU" sz="4400" dirty="0"/>
              <a:t>	Теперь я смогу …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150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Домашнее </a:t>
            </a:r>
            <a:r>
              <a:rPr lang="ru-RU" sz="4800" b="1" dirty="0" smtClean="0"/>
              <a:t>задание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8913" y="1916832"/>
            <a:ext cx="2912428" cy="3579849"/>
          </a:xfrm>
        </p:spPr>
        <p:txBody>
          <a:bodyPr/>
          <a:lstStyle/>
          <a:p>
            <a:pPr algn="ctr"/>
            <a:r>
              <a:rPr lang="ru-RU" sz="4000" dirty="0" smtClean="0"/>
              <a:t>	Вычислите </a:t>
            </a:r>
            <a:r>
              <a:rPr lang="ru-RU" sz="4000" dirty="0"/>
              <a:t>удобным способом №9 с. 77.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1" y="1633384"/>
            <a:ext cx="5346171" cy="3007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30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9182" y="188640"/>
            <a:ext cx="7520940" cy="1772776"/>
          </a:xfrm>
        </p:spPr>
        <p:txBody>
          <a:bodyPr/>
          <a:lstStyle/>
          <a:p>
            <a:pPr algn="ctr"/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584" y="2132856"/>
            <a:ext cx="5034136" cy="283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164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</TotalTime>
  <Words>57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Математика 2 класс Тема: Повторение пройденного.</vt:lpstr>
      <vt:lpstr>Цель:</vt:lpstr>
      <vt:lpstr>Задание №1</vt:lpstr>
      <vt:lpstr>Задание №2</vt:lpstr>
      <vt:lpstr>Задание №3</vt:lpstr>
      <vt:lpstr>Задание для контроля: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Повторение пройденного.</dc:title>
  <dc:creator>Admin</dc:creator>
  <cp:lastModifiedBy>Admin</cp:lastModifiedBy>
  <cp:revision>3</cp:revision>
  <dcterms:created xsi:type="dcterms:W3CDTF">2022-04-26T10:05:39Z</dcterms:created>
  <dcterms:modified xsi:type="dcterms:W3CDTF">2022-04-26T10:27:15Z</dcterms:modified>
</cp:coreProperties>
</file>