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01" r:id="rId3"/>
    <p:sldId id="302" r:id="rId4"/>
    <p:sldId id="303" r:id="rId5"/>
    <p:sldId id="304" r:id="rId6"/>
    <p:sldId id="305" r:id="rId7"/>
    <p:sldId id="293" r:id="rId8"/>
    <p:sldId id="281" r:id="rId9"/>
    <p:sldId id="273" r:id="rId10"/>
    <p:sldId id="274" r:id="rId11"/>
    <p:sldId id="283" r:id="rId12"/>
    <p:sldId id="279" r:id="rId13"/>
    <p:sldId id="278" r:id="rId14"/>
    <p:sldId id="297" r:id="rId15"/>
    <p:sldId id="286" r:id="rId16"/>
    <p:sldId id="290" r:id="rId17"/>
    <p:sldId id="292" r:id="rId18"/>
    <p:sldId id="287" r:id="rId19"/>
    <p:sldId id="289" r:id="rId20"/>
    <p:sldId id="295" r:id="rId21"/>
    <p:sldId id="296" r:id="rId22"/>
    <p:sldId id="269" r:id="rId23"/>
    <p:sldId id="306" r:id="rId24"/>
    <p:sldId id="29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BBFE"/>
    <a:srgbClr val="0085B4"/>
    <a:srgbClr val="8C4306"/>
    <a:srgbClr val="5528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7" autoAdjust="0"/>
    <p:restoredTop sz="94660"/>
  </p:normalViewPr>
  <p:slideViewPr>
    <p:cSldViewPr>
      <p:cViewPr>
        <p:scale>
          <a:sx n="90" d="100"/>
          <a:sy n="90" d="100"/>
        </p:scale>
        <p:origin x="-1262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вт 26.04.22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skorovput.ru/wp-content/uploads/2014/06/Hram-Spasa-na-Krovi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ru.wikipedia.org/wiki/%D0%A1%D0%B0%D0%BD%D0%BA%D1%82-%D0%9F%D0%B5%D1%82%D0%B5%D1%80%D0%B1%D1%83%D1%80%D0%B3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5jBlMF25zdw&amp;t=1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Проскурякова\Рабочий стол\Блокада\фото блокады\с высоты птичьего полёта\город вид сверху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196752"/>
            <a:ext cx="5817719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1331640" y="5103674"/>
            <a:ext cx="7105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окружающего мира во 2 классе</a:t>
            </a:r>
          </a:p>
          <a:p>
            <a:r>
              <a:rPr lang="ru-RU" sz="3200" dirty="0" smtClean="0">
                <a:solidFill>
                  <a:srgbClr val="8C4306"/>
                </a:solidFill>
                <a:latin typeface="Times New Roman" pitchFamily="18" charset="0"/>
                <a:cs typeface="Times New Roman" pitchFamily="18" charset="0"/>
              </a:rPr>
              <a:t>Учитель: Киселева С.А. </a:t>
            </a:r>
            <a:endParaRPr lang="ru-RU" sz="3200" dirty="0">
              <a:solidFill>
                <a:srgbClr val="8C43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0"/>
            <a:ext cx="556274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Город на Неве</a:t>
            </a:r>
            <a:endParaRPr lang="ru-RU" sz="8000" b="1" cap="none" spc="0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60648"/>
            <a:ext cx="9155119" cy="63367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FF00"/>
                </a:solidFill>
                <a:latin typeface="Comic Sans MS" pitchFamily="66" charset="0"/>
              </a:rPr>
              <a:t>Эрмитаж </a:t>
            </a:r>
            <a:endParaRPr lang="ru-RU" sz="6600" b="1" i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55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rmitag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285728"/>
            <a:ext cx="9144000" cy="5735560"/>
          </a:xfrm>
        </p:spPr>
      </p:pic>
      <p:sp>
        <p:nvSpPr>
          <p:cNvPr id="5" name="Прямоугольник 4"/>
          <p:cNvSpPr/>
          <p:nvPr/>
        </p:nvSpPr>
        <p:spPr>
          <a:xfrm>
            <a:off x="971600" y="6021288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Парадная лестница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Зимнего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дворца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Исаакиевский  собор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isaac-cathedral-in-saint-petersburg-r3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6625" y="1124464"/>
            <a:ext cx="8661655" cy="554489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78097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Казанский собор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казанский собор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501" y="980728"/>
            <a:ext cx="9087009" cy="554461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Храм </a:t>
            </a:r>
            <a:r>
              <a:rPr lang="ru-RU" b="1" dirty="0" err="1" smtClean="0">
                <a:solidFill>
                  <a:srgbClr val="FF0000"/>
                </a:solidFill>
              </a:rPr>
              <a:t>Спаса-на-Крови</a:t>
            </a:r>
            <a:r>
              <a:rPr lang="ru-RU" b="1" dirty="0" smtClean="0">
                <a:solidFill>
                  <a:srgbClr val="FF0000"/>
                </a:solidFill>
              </a:rPr>
              <a:t> – Собор Воскресения Христова на Крови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Храм Спаса-на-Кров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340768"/>
            <a:ext cx="878497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8864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</a:rPr>
              <a:t>Здание   Адмиралтейства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320px-Admiralty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142984"/>
            <a:ext cx="6840759" cy="5715016"/>
          </a:xfrm>
        </p:spPr>
      </p:pic>
      <p:pic>
        <p:nvPicPr>
          <p:cNvPr id="10242" name="Picture 2" descr="The ship om the Admirality on the steeple of Admirality, St. Petersbur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4208" y="2248748"/>
            <a:ext cx="2448272" cy="46092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04248" y="1052736"/>
            <a:ext cx="262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Кораблик на шпиле </a:t>
            </a:r>
          </a:p>
          <a:p>
            <a:r>
              <a:rPr lang="ru-RU" dirty="0" smtClean="0"/>
              <a:t>Адмиралтейства — </a:t>
            </a:r>
          </a:p>
          <a:p>
            <a:r>
              <a:rPr lang="ru-RU" dirty="0" smtClean="0"/>
              <a:t>один из символов</a:t>
            </a:r>
          </a:p>
          <a:p>
            <a:r>
              <a:rPr lang="ru-RU" dirty="0" smtClean="0"/>
              <a:t> Санкт-Петербурга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Царскосельский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лицей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этом лицее учился  А.С.Пушкин – великий русский поэт</a:t>
            </a:r>
            <a:endParaRPr lang="ru-RU" sz="28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20482894_0_5d49_2fef2fa6_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541" y="2183676"/>
            <a:ext cx="9003459" cy="46743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Памятник  Петру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I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peterburg0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1" y="1214422"/>
            <a:ext cx="8836655" cy="564357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19256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r>
              <a:rPr lang="ru-RU" sz="2800" b="1" i="1" dirty="0" smtClean="0"/>
              <a:t>Достопримечательностями города являются  его пригороды. Это   Петергоф, Павловск, Царское село. </a:t>
            </a:r>
          </a:p>
          <a:p>
            <a:pPr>
              <a:buNone/>
            </a:pPr>
            <a:r>
              <a:rPr lang="ru-RU" sz="2800" b="1" i="1" dirty="0" smtClean="0"/>
              <a:t>Петергоф знаменит своими  фонтанами</a:t>
            </a:r>
            <a:r>
              <a:rPr lang="ru-RU" sz="2800" b="1" dirty="0" smtClean="0"/>
              <a:t>.</a:t>
            </a:r>
            <a:endParaRPr lang="ru-RU" sz="2400" b="1" dirty="0"/>
          </a:p>
        </p:txBody>
      </p:sp>
      <p:pic>
        <p:nvPicPr>
          <p:cNvPr id="4" name="Рисунок 3" descr="pete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060848"/>
            <a:ext cx="9144000" cy="47971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Царское село 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Екатерининский дворец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ЦС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357298"/>
            <a:ext cx="9144000" cy="53578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краткое ознакомление с историей возникновения города Санкт-Петербурга.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04" y="2924944"/>
            <a:ext cx="4732169" cy="354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6211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webturizm.ru/country/pics/63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7833" y="1484784"/>
            <a:ext cx="9211833" cy="53732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91880" y="18864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Павловск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764704"/>
            <a:ext cx="8245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Павловск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находится в 25 км от центра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Санкт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Петербурга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и в 3 км от города Пушкина.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Наиболее известным российским городом, где, как принято считать, наблюдаются белые ночи, является 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  <a:hlinkClick r:id="rId2" tooltip="Санкт-Петербург"/>
              </a:rPr>
              <a:t>Санкт-Петербург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Users\1\Documents\урок презентация\окр мир\фото\piter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916832"/>
            <a:ext cx="8640960" cy="4637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Pictures\мои фото\школа\1 класс\шк.принадлежности\смайл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3789040"/>
            <a:ext cx="3384376" cy="2818550"/>
          </a:xfrm>
          <a:prstGeom prst="rect">
            <a:avLst/>
          </a:prstGeom>
          <a:noFill/>
        </p:spPr>
      </p:pic>
      <p:sp>
        <p:nvSpPr>
          <p:cNvPr id="3" name="Круглая лента лицом вверх 2"/>
          <p:cNvSpPr/>
          <p:nvPr/>
        </p:nvSpPr>
        <p:spPr>
          <a:xfrm>
            <a:off x="714348" y="642919"/>
            <a:ext cx="7000924" cy="75895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57290" y="571480"/>
            <a:ext cx="5570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F0"/>
                </a:solidFill>
                <a:latin typeface="Monotype Corsiva" pitchFamily="66" charset="0"/>
              </a:rPr>
              <a:t>Оцени свою работу на уроке</a:t>
            </a:r>
            <a:endParaRPr lang="ru-RU" sz="4000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67124500_1290845392_17f1feceb52448d5d0ca4d4c9346d0d5[1]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8" y="1571613"/>
            <a:ext cx="2562229" cy="2581279"/>
          </a:xfrm>
          <a:prstGeom prst="rect">
            <a:avLst/>
          </a:prstGeom>
        </p:spPr>
      </p:pic>
      <p:pic>
        <p:nvPicPr>
          <p:cNvPr id="1026" name="Picture 2" descr="C:\Users\1\Pictures\мои фото\школа\1 класс\шк.принадлежности\38753_html_418d7b0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412776"/>
            <a:ext cx="2327189" cy="2448272"/>
          </a:xfrm>
          <a:prstGeom prst="rect">
            <a:avLst/>
          </a:prstGeom>
          <a:noFill/>
        </p:spPr>
      </p:pic>
      <p:pic>
        <p:nvPicPr>
          <p:cNvPr id="1027" name="Picture 3" descr="C:\Users\1\Pictures\мои фото\школа\1 класс\шк.принадлежности\hello_html_3c4e735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39752" y="3212976"/>
            <a:ext cx="2660755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Домашнее </a:t>
            </a:r>
            <a:r>
              <a:rPr lang="ru-RU" b="1" dirty="0" smtClean="0"/>
              <a:t>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Найдите </a:t>
            </a:r>
            <a:r>
              <a:rPr lang="ru-RU" dirty="0"/>
              <a:t>на карте местоположение прочитанных достопримечательностей с.109.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36912"/>
            <a:ext cx="4248472" cy="388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7968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57085" cy="6336704"/>
          </a:xfrm>
        </p:spPr>
      </p:pic>
      <p:sp>
        <p:nvSpPr>
          <p:cNvPr id="5" name="TextBox 4"/>
          <p:cNvSpPr txBox="1"/>
          <p:nvPr/>
        </p:nvSpPr>
        <p:spPr>
          <a:xfrm>
            <a:off x="1331640" y="548680"/>
            <a:ext cx="64251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04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195" lvl="0" indent="-342900">
              <a:lnSpc>
                <a:spcPct val="115000"/>
              </a:lnSpc>
              <a:spcBef>
                <a:spcPct val="20000"/>
              </a:spcBef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Изучение нового 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kern="1800" dirty="0" smtClean="0">
                <a:latin typeface="Times New Roman"/>
                <a:ea typeface="Times New Roman"/>
              </a:rPr>
              <a:t>Просмотрите новый материал с помощью видео Окружающий мир. 2 класс. Город на Неве, перейдя по ссылке: </a:t>
            </a:r>
            <a:r>
              <a:rPr lang="ru-RU" u="sng" kern="1800" dirty="0" smtClean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https://www.youtube.com/watch?v=5jBlMF25zdw&amp;t=1s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89040"/>
            <a:ext cx="3557538" cy="2495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27211" y="5607413"/>
            <a:ext cx="3287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Разводные мосты</a:t>
            </a:r>
            <a:endParaRPr lang="ru-RU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5688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Задание №1.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/>
              <a:t>учебник с. 108 – 111, ответьте на вопросы.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871" y="2636912"/>
            <a:ext cx="5875635" cy="375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17258" y="2793256"/>
            <a:ext cx="2594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Поцелуев  мост</a:t>
            </a:r>
          </a:p>
        </p:txBody>
      </p:sp>
    </p:spTree>
    <p:extLst>
      <p:ext uri="{BB962C8B-B14F-4D97-AF65-F5344CB8AC3E}">
        <p14:creationId xmlns:p14="http://schemas.microsoft.com/office/powerpoint/2010/main" val="618434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Задание №2.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Опишите </a:t>
            </a:r>
            <a:r>
              <a:rPr lang="ru-RU" dirty="0"/>
              <a:t>достопримечательности по картинкам с. 110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57128"/>
            <a:ext cx="6390000" cy="372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2951946"/>
            <a:ext cx="328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Лебяжья  канавка</a:t>
            </a:r>
          </a:p>
        </p:txBody>
      </p:sp>
    </p:spTree>
    <p:extLst>
      <p:ext uri="{BB962C8B-B14F-4D97-AF65-F5344CB8AC3E}">
        <p14:creationId xmlns:p14="http://schemas.microsoft.com/office/powerpoint/2010/main" val="2644221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Задание для контроля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/>
              <a:t>на вопросы:</a:t>
            </a:r>
          </a:p>
          <a:p>
            <a:r>
              <a:rPr lang="ru-RU" dirty="0"/>
              <a:t> Я узнал …</a:t>
            </a:r>
          </a:p>
          <a:p>
            <a:r>
              <a:rPr lang="ru-RU" dirty="0"/>
              <a:t>- Я научился …</a:t>
            </a:r>
          </a:p>
          <a:p>
            <a:r>
              <a:rPr lang="ru-RU" dirty="0"/>
              <a:t>- У меня получилось / не получилось…</a:t>
            </a:r>
          </a:p>
          <a:p>
            <a:r>
              <a:rPr lang="ru-RU" dirty="0"/>
              <a:t>- Я хочу узнать подробнее еще 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747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400" b="1" i="1" dirty="0" smtClean="0">
                <a:solidFill>
                  <a:schemeClr val="bg1"/>
                </a:solidFill>
              </a:rPr>
              <a:t>Крепость стоит на маленьком островке. Ее окружают гранитные стены. А золотой шпиль устремлен высоко в небо.</a:t>
            </a:r>
          </a:p>
          <a:p>
            <a:pPr lvl="1"/>
            <a:r>
              <a:rPr lang="ru-RU" sz="2400" b="1" i="1" dirty="0" smtClean="0">
                <a:solidFill>
                  <a:schemeClr val="bg1"/>
                </a:solidFill>
              </a:rPr>
              <a:t>Каждый день ровно в полдень  раздается выстрел </a:t>
            </a:r>
            <a:r>
              <a:rPr lang="ru-RU" sz="2400" i="1" dirty="0" smtClean="0">
                <a:solidFill>
                  <a:schemeClr val="bg1"/>
                </a:solidFill>
              </a:rPr>
              <a:t>сигнальной пушки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Петропавловская-крепость.-Санкт-Петербург.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260647"/>
            <a:ext cx="9144000" cy="6299793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8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</a:rPr>
              <a:t>Петропавловская  крепость</a:t>
            </a:r>
            <a:endParaRPr lang="ru-RU" b="1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Дворцовая площадь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Petersburg-squar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922129"/>
            <a:ext cx="9144000" cy="5747231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7"/>
            <a:ext cx="8291264" cy="50734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b="1" i="1" dirty="0" smtClean="0">
                <a:solidFill>
                  <a:srgbClr val="7030A0"/>
                </a:solidFill>
              </a:rPr>
              <a:t>В Санкт-Петербурге раньше жили русские цари. Это Дворцовая площадь. Она ведет к Зимнему  дворцу. 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8959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00B050"/>
                </a:solidFill>
                <a:latin typeface="Comic Sans MS" pitchFamily="66" charset="0"/>
              </a:rPr>
              <a:t>Зимний дворец</a:t>
            </a:r>
            <a:endParaRPr lang="ru-RU" sz="5400" b="1" i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980728"/>
            <a:ext cx="8824509" cy="5688632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90872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Сейчас в нем находится один из крупнейших музеев мира – Эрмитаж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3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213</Words>
  <Application>Microsoft Office PowerPoint</Application>
  <PresentationFormat>Экран (4:3)</PresentationFormat>
  <Paragraphs>51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Цель:</vt:lpstr>
      <vt:lpstr>Изучение нового материала</vt:lpstr>
      <vt:lpstr>Задание №1. </vt:lpstr>
      <vt:lpstr>Задание №2. </vt:lpstr>
      <vt:lpstr>Задание для контроля </vt:lpstr>
      <vt:lpstr>Петропавловская  крепость</vt:lpstr>
      <vt:lpstr>Дворцовая площадь </vt:lpstr>
      <vt:lpstr>Зимний дворец</vt:lpstr>
      <vt:lpstr>Эрмитаж </vt:lpstr>
      <vt:lpstr>Презентация PowerPoint</vt:lpstr>
      <vt:lpstr>Исаакиевский  собор</vt:lpstr>
      <vt:lpstr>Казанский собор</vt:lpstr>
      <vt:lpstr>Храм Спаса-на-Крови – Собор Воскресения Христова на Крови </vt:lpstr>
      <vt:lpstr>Здание   Адмиралтейства</vt:lpstr>
      <vt:lpstr>Царскосельский лицей.</vt:lpstr>
      <vt:lpstr>Памятник  Петру I</vt:lpstr>
      <vt:lpstr>Презентация PowerPoint</vt:lpstr>
      <vt:lpstr>Царское село и  Екатерининский дворец</vt:lpstr>
      <vt:lpstr>Презентация PowerPoint</vt:lpstr>
      <vt:lpstr>Наиболее известным российским городом, где, как принято считать, наблюдаются белые ночи, является Санкт-Петербург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30</cp:revision>
  <dcterms:modified xsi:type="dcterms:W3CDTF">2022-04-26T12:22:04Z</dcterms:modified>
</cp:coreProperties>
</file>