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88640"/>
            <a:ext cx="7306072" cy="4032448"/>
          </a:xfrm>
        </p:spPr>
        <p:txBody>
          <a:bodyPr>
            <a:normAutofit/>
          </a:bodyPr>
          <a:lstStyle/>
          <a:p>
            <a:pPr algn="r"/>
            <a:r>
              <a:rPr lang="ru-RU" sz="4800" dirty="0" smtClean="0"/>
              <a:t>Математика</a:t>
            </a:r>
            <a:br>
              <a:rPr lang="ru-RU" sz="4800" dirty="0" smtClean="0"/>
            </a:br>
            <a:r>
              <a:rPr lang="ru-RU" sz="4800" dirty="0" smtClean="0"/>
              <a:t>2 класс</a:t>
            </a:r>
            <a:br>
              <a:rPr lang="ru-RU" sz="4800" dirty="0" smtClean="0"/>
            </a:br>
            <a:r>
              <a:rPr lang="ru-RU" sz="4800" dirty="0" smtClean="0"/>
              <a:t>Тема:  </a:t>
            </a:r>
            <a:r>
              <a:rPr lang="ru-RU" sz="4800" dirty="0" smtClean="0"/>
              <a:t>Задачи на нахождение третьего слагаемого.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437112"/>
            <a:ext cx="8458200" cy="914400"/>
          </a:xfrm>
        </p:spPr>
        <p:txBody>
          <a:bodyPr/>
          <a:lstStyle/>
          <a:p>
            <a:pPr algn="r"/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20482" name="Picture 2" descr="https://catherineasquithgallery.com/uploads/posts/2021-02/1613624086_65-p-fon-dlya-prezentatsii-smailiki-8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2616" y="3140968"/>
            <a:ext cx="5557798" cy="3473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закрепление </a:t>
            </a:r>
            <a:r>
              <a:rPr lang="ru-RU" dirty="0" smtClean="0"/>
              <a:t>умения решать задачи на нахождение третьего слагаемого.</a:t>
            </a:r>
          </a:p>
          <a:p>
            <a:endParaRPr lang="ru-RU" dirty="0"/>
          </a:p>
        </p:txBody>
      </p:sp>
      <p:pic>
        <p:nvPicPr>
          <p:cNvPr id="7170" name="Picture 2" descr="https://img2.freepng.ru/20180714/ll/kisspng-emoticon-smiley-emoji-clip-art-yes-emoji-5b4a688f8aefe4.4417429815316030875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852936"/>
            <a:ext cx="5477880" cy="3651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задачу №4 с.77.</a:t>
            </a:r>
          </a:p>
          <a:p>
            <a:endParaRPr lang="ru-RU" dirty="0"/>
          </a:p>
        </p:txBody>
      </p:sp>
      <p:sp>
        <p:nvSpPr>
          <p:cNvPr id="6146" name="AutoShape 2" descr="https://e7.pngegg.com/pngimages/846/191/png-clipart-smiley-emoticon-face-emoji-smiley-miscellaneous-he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s://e7.pngegg.com/pngimages/45/970/png-clipart-thumb-signal-emoticon-emoji-smiley-emoji-face-computer-wallpap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20888"/>
            <a:ext cx="6988324" cy="3975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задачу №2 с.76 (2 часть устно).</a:t>
            </a:r>
          </a:p>
          <a:p>
            <a:endParaRPr lang="ru-RU" dirty="0"/>
          </a:p>
        </p:txBody>
      </p:sp>
      <p:pic>
        <p:nvPicPr>
          <p:cNvPr id="5122" name="Picture 2" descr="https://e7.pngegg.com/pngimages/846/191/png-clipart-smiley-emoticon-face-emoji-smiley-miscellaneous-he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08920"/>
            <a:ext cx="5581229" cy="3175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Решите </a:t>
            </a:r>
            <a:r>
              <a:rPr lang="ru-RU" dirty="0" smtClean="0"/>
              <a:t>уравнения  №              с. 76.</a:t>
            </a:r>
          </a:p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004048" y="2204864"/>
            <a:ext cx="792088" cy="11521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img2.freepng.ru/20180604/sj/kisspng-smiley-emoji-shyness-sticker-half-apple-5b15105d1d1fc5.39138017152810710111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835445"/>
            <a:ext cx="4780222" cy="2761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686800" cy="4525962"/>
          </a:xfrm>
        </p:spPr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задачу </a:t>
            </a:r>
            <a:r>
              <a:rPr lang="uk-UA" dirty="0" smtClean="0"/>
              <a:t>№5 </a:t>
            </a:r>
            <a:r>
              <a:rPr lang="ru-RU" dirty="0" smtClean="0"/>
              <a:t> с. 7</a:t>
            </a:r>
            <a:r>
              <a:rPr lang="uk-UA" dirty="0" smtClean="0"/>
              <a:t>6. </a:t>
            </a:r>
            <a:endParaRPr lang="ru-RU" dirty="0"/>
          </a:p>
        </p:txBody>
      </p:sp>
      <p:pic>
        <p:nvPicPr>
          <p:cNvPr id="2050" name="Picture 2" descr="https://img2.freepng.ru/20180614/lzp/kisspng-graduation-ceremony-emoticon-smiley-emoji-graduate-graduation-emoji-5b224aca814b01.82051187152897402652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92896"/>
            <a:ext cx="6703062" cy="3872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s://e7.pngegg.com/pngimages/522/965/png-clipart-smiley-emoticon-clapping-clapping-hands-face-photograph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572500" cy="4876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</TotalTime>
  <Words>85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Математика 2 класс Тема:  Задачи на нахождение третьего слагаемого.</vt:lpstr>
      <vt:lpstr>Цель:</vt:lpstr>
      <vt:lpstr>Задание №1</vt:lpstr>
      <vt:lpstr>Задание №2</vt:lpstr>
      <vt:lpstr>Задание №3</vt:lpstr>
      <vt:lpstr>Задание для контроля:                         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 Задачи на нахождение третьего слагаемого.</dc:title>
  <dc:creator>света</dc:creator>
  <cp:lastModifiedBy>света</cp:lastModifiedBy>
  <cp:revision>3</cp:revision>
  <dcterms:created xsi:type="dcterms:W3CDTF">2022-04-25T10:12:36Z</dcterms:created>
  <dcterms:modified xsi:type="dcterms:W3CDTF">2022-04-25T10:34:25Z</dcterms:modified>
</cp:coreProperties>
</file>