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-v-kosuyu-liniy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064896" cy="631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0057_ORIGINAL_1274353316.jp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564904"/>
            <a:ext cx="3181350" cy="407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tetrad-v-kosuyu-liniy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064896" cy="626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40057_ORIGINAL_1274353316.jpg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72200" y="2636912"/>
            <a:ext cx="2559695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9488" y="908720"/>
            <a:ext cx="5938936" cy="28357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Русский язык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Единственное и множественное число имён прилагательных.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869160"/>
            <a:ext cx="4640560" cy="76964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	закрепление </a:t>
            </a:r>
            <a:r>
              <a:rPr lang="ru-RU" sz="3600" dirty="0" smtClean="0"/>
              <a:t>знаний об изменении имен прилагательных по числам.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159, с. 93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162, с. 94.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772400" cy="48245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Составьте 2 словосочетания существительное в ед.ч. + прил. (указать число, поставить вопрос), 2 словосочетания существительное в мн.ч. + прил. (указать число, поставить вопрос).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3568" y="188641"/>
            <a:ext cx="7628384" cy="7920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Задание №3</a:t>
            </a:r>
            <a:endParaRPr lang="ru-RU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Например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   ед.ч.                                                                              ед.ч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весенний </a:t>
            </a:r>
            <a:r>
              <a:rPr lang="ru-RU" dirty="0" smtClean="0">
                <a:solidFill>
                  <a:schemeClr val="bg1"/>
                </a:solidFill>
              </a:rPr>
              <a:t>(какой?)  цветок </a:t>
            </a:r>
            <a:r>
              <a:rPr lang="ru-RU" dirty="0" smtClean="0">
                <a:solidFill>
                  <a:schemeClr val="bg1"/>
                </a:solidFill>
              </a:rPr>
              <a:t>–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мн.ч.                                                                         мн.ч</a:t>
            </a:r>
            <a:r>
              <a:rPr lang="ru-RU" sz="2200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весенние </a:t>
            </a:r>
            <a:r>
              <a:rPr lang="ru-RU" dirty="0" smtClean="0">
                <a:solidFill>
                  <a:schemeClr val="bg1"/>
                </a:solidFill>
              </a:rPr>
              <a:t>(какие?) цветы.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79712" y="1844824"/>
            <a:ext cx="316835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979712" y="1844824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148064" y="1844824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23728" y="2708920"/>
            <a:ext cx="280831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123728" y="2708920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32040" y="2708920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</a:t>
            </a:r>
          </a:p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161, с. 94. Выучите правило на с.92.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  <a:scene3d>
              <a:camera prst="perspectiveContrastingLeftFacing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11000" b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Молодцы!</a:t>
            </a:r>
            <a:endParaRPr lang="ru-RU" sz="11000" b="1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5</TotalTime>
  <Words>60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Тема6</vt:lpstr>
      <vt:lpstr>Русский язык 2 класс Тема: Единственное и множественное число имён прилагательных.</vt:lpstr>
      <vt:lpstr>Цель:</vt:lpstr>
      <vt:lpstr>Задание № 1 </vt:lpstr>
      <vt:lpstr>Задание №2 </vt:lpstr>
      <vt:lpstr> Составьте 2 словосочетания существительное в ед.ч. + прил. (указать число, поставить вопрос), 2 словосочетания существительное в мн.ч. + прил. (указать число, поставить вопрос).  </vt:lpstr>
      <vt:lpstr> Например:     ед.ч.                                                                              ед.ч. весенний (какой?)  цветок –  мн.ч.                                                                         мн.ч.  весенние (какие?) цветы. </vt:lpstr>
      <vt:lpstr>Задание для контроля</vt:lpstr>
      <vt:lpstr>Домашнее задание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Единственное и множественное число имён прилагательных.</dc:title>
  <dc:creator>света</dc:creator>
  <cp:lastModifiedBy>света</cp:lastModifiedBy>
  <cp:revision>2</cp:revision>
  <dcterms:created xsi:type="dcterms:W3CDTF">2022-04-25T09:55:15Z</dcterms:created>
  <dcterms:modified xsi:type="dcterms:W3CDTF">2022-04-25T10:11:14Z</dcterms:modified>
</cp:coreProperties>
</file>