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4" r:id="rId4"/>
    <p:sldId id="275" r:id="rId5"/>
    <p:sldId id="270" r:id="rId6"/>
    <p:sldId id="272" r:id="rId7"/>
    <p:sldId id="276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CC33"/>
    <a:srgbClr val="0000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C5D18-26E8-41EC-B2E4-66DAA6E34767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01B29-4C7E-44EE-9AF0-172D4082E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56166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литературного чтения</a:t>
            </a:r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класс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Тайное становится явным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4" name="Picture 4" descr="http://www.xn--poczkropki-4gb54e.com/data/images/S%C5%82o%C5%84ce-bu%C5%BAka_4f74805ca6d22-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0033" y="188640"/>
            <a:ext cx="3123967" cy="292494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4608512" cy="46665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</a:t>
            </a:r>
            <a:r>
              <a:rPr lang="ru-RU" dirty="0" smtClean="0"/>
              <a:t>продолжение </a:t>
            </a:r>
            <a:r>
              <a:rPr lang="ru-RU" dirty="0" smtClean="0"/>
              <a:t>знакомства </a:t>
            </a:r>
            <a:r>
              <a:rPr lang="ru-RU" dirty="0" smtClean="0"/>
              <a:t>с произведением В.Ю. Драгунского «Тайное становится явным».</a:t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llaklein.ucoz.ru/_ld/1/92757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6" name="Picture 4" descr="http://s4.people.ozstatic.by/200/246/908/908246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2909556" cy="3501008"/>
          </a:xfrm>
          <a:prstGeom prst="ellipse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07904" y="3140968"/>
            <a:ext cx="5436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Выразительно прочитайте рассказ Виктора Драгунского "Тайное становится явным"  с. 164 – 167</a:t>
            </a:r>
            <a:r>
              <a:rPr lang="ru-RU" sz="2800" dirty="0" smtClean="0"/>
              <a:t>.</a:t>
            </a:r>
            <a:endParaRPr lang="ru-RU" sz="2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0"/>
            <a:ext cx="35317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Задание №1.</a:t>
            </a:r>
            <a:r>
              <a:rPr lang="ru-RU" sz="4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476672"/>
            <a:ext cx="49685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Задание № 2</a:t>
            </a:r>
          </a:p>
          <a:p>
            <a:endParaRPr lang="ru-RU" sz="3200" dirty="0" smtClean="0"/>
          </a:p>
          <a:p>
            <a:r>
              <a:rPr lang="ru-RU" sz="3200" dirty="0" smtClean="0"/>
              <a:t>Ответьте на вопросы на с. 167</a:t>
            </a:r>
            <a:r>
              <a:rPr lang="ru-RU" sz="3200" dirty="0" smtClean="0"/>
              <a:t>.</a:t>
            </a:r>
            <a:endParaRPr lang="ru-RU" sz="3200" dirty="0" smtClean="0"/>
          </a:p>
        </p:txBody>
      </p:sp>
      <p:pic>
        <p:nvPicPr>
          <p:cNvPr id="20481" name="Picture 1" descr="C:\Users\Михаил\Desktop\spshkol_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4091" y="3645024"/>
            <a:ext cx="5299909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52920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Задание № 3</a:t>
            </a:r>
            <a:endParaRPr lang="ru-RU" sz="3600" dirty="0" smtClean="0"/>
          </a:p>
          <a:p>
            <a:pPr algn="ctr"/>
            <a:r>
              <a:rPr lang="ru-RU" sz="3600" dirty="0" smtClean="0"/>
              <a:t>Составьте краткий план к тексту</a:t>
            </a:r>
            <a:r>
              <a:rPr lang="ru-RU" sz="3600" dirty="0" smtClean="0"/>
              <a:t>.</a:t>
            </a:r>
            <a:endParaRPr lang="ru-RU" sz="3600" dirty="0" smtClean="0"/>
          </a:p>
        </p:txBody>
      </p:sp>
      <p:pic>
        <p:nvPicPr>
          <p:cNvPr id="27650" name="Picture 2" descr="http://w849.com/data_images/56bcd613405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4248472" cy="2754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332656"/>
            <a:ext cx="57961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Задание для контроля</a:t>
            </a:r>
            <a:endParaRPr lang="ru-RU" sz="3600" dirty="0" smtClean="0"/>
          </a:p>
          <a:p>
            <a:r>
              <a:rPr lang="ru-RU" sz="3600" b="1" dirty="0" smtClean="0"/>
              <a:t>Продолжи предложение:</a:t>
            </a:r>
            <a:endParaRPr lang="ru-RU" sz="3600" dirty="0" smtClean="0"/>
          </a:p>
          <a:p>
            <a:pPr lvl="0"/>
            <a:r>
              <a:rPr lang="ru-RU" sz="3600" dirty="0" smtClean="0"/>
              <a:t>Я узнал, что…</a:t>
            </a:r>
          </a:p>
          <a:p>
            <a:pPr lvl="0"/>
            <a:r>
              <a:rPr lang="ru-RU" sz="3600" dirty="0" smtClean="0"/>
              <a:t>Было интересно узнать о …</a:t>
            </a:r>
          </a:p>
          <a:p>
            <a:pPr lvl="0"/>
            <a:r>
              <a:rPr lang="ru-RU" sz="3600" dirty="0" smtClean="0"/>
              <a:t>Теперь я смогу …</a:t>
            </a:r>
            <a:endParaRPr lang="ru-RU" sz="5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poilovo.narod.ru/images/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068960"/>
            <a:ext cx="20882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97578" y="787820"/>
            <a:ext cx="44279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Домашнее задание</a:t>
            </a:r>
            <a:endParaRPr lang="ru-RU" sz="3600" dirty="0" smtClean="0"/>
          </a:p>
          <a:p>
            <a:r>
              <a:rPr lang="ru-RU" sz="3600" dirty="0" smtClean="0"/>
              <a:t>Перескажите рассказ Виктора Драгунского "Тайное становится явным"  с. </a:t>
            </a:r>
            <a:r>
              <a:rPr lang="ru-RU" sz="3600" dirty="0" smtClean="0"/>
              <a:t>164 </a:t>
            </a:r>
            <a:r>
              <a:rPr lang="ru-RU" sz="3600" dirty="0" smtClean="0"/>
              <a:t>– </a:t>
            </a:r>
            <a:r>
              <a:rPr lang="ru-RU" sz="3600" dirty="0" smtClean="0"/>
              <a:t>167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http://xn--72-6kct8bahwen2b0d.xn--p1ai/uploads/posts/2014-09/1409750252_detskoe-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29275" cy="3886201"/>
          </a:xfrm>
          <a:prstGeom prst="round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1085274">
            <a:off x="1080817" y="3826619"/>
            <a:ext cx="4427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107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Цель: продолжение знакомства с произведением В.Ю. Драгунского «Тайное становится явным».   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света</cp:lastModifiedBy>
  <cp:revision>12</cp:revision>
  <dcterms:created xsi:type="dcterms:W3CDTF">2016-04-25T17:07:08Z</dcterms:created>
  <dcterms:modified xsi:type="dcterms:W3CDTF">2022-04-25T09:46:17Z</dcterms:modified>
</cp:coreProperties>
</file>